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5" r:id="rId1"/>
    <p:sldMasterId id="2147483697" r:id="rId2"/>
    <p:sldMasterId id="2147483683" r:id="rId3"/>
  </p:sldMasterIdLst>
  <p:notesMasterIdLst>
    <p:notesMasterId r:id="rId26"/>
  </p:notesMasterIdLst>
  <p:handoutMasterIdLst>
    <p:handoutMasterId r:id="rId27"/>
  </p:handoutMasterIdLst>
  <p:sldIdLst>
    <p:sldId id="307" r:id="rId4"/>
    <p:sldId id="306" r:id="rId5"/>
    <p:sldId id="305" r:id="rId6"/>
    <p:sldId id="296" r:id="rId7"/>
    <p:sldId id="280" r:id="rId8"/>
    <p:sldId id="279" r:id="rId9"/>
    <p:sldId id="302" r:id="rId10"/>
    <p:sldId id="303" r:id="rId11"/>
    <p:sldId id="299" r:id="rId12"/>
    <p:sldId id="257" r:id="rId13"/>
    <p:sldId id="261" r:id="rId14"/>
    <p:sldId id="293" r:id="rId15"/>
    <p:sldId id="297" r:id="rId16"/>
    <p:sldId id="263" r:id="rId17"/>
    <p:sldId id="264" r:id="rId18"/>
    <p:sldId id="265" r:id="rId19"/>
    <p:sldId id="266" r:id="rId20"/>
    <p:sldId id="267" r:id="rId21"/>
    <p:sldId id="269" r:id="rId22"/>
    <p:sldId id="298" r:id="rId23"/>
    <p:sldId id="268" r:id="rId24"/>
    <p:sldId id="272" r:id="rId25"/>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DIN 2014" panose="020B0504020202020204" pitchFamily="34" charset="77"/>
      <p:regular r:id="rId32"/>
      <p:italic r:id="rId33"/>
    </p:embeddedFont>
    <p:embeddedFont>
      <p:font typeface="DIN 2014 Bold" panose="020B0504020202020204" pitchFamily="34" charset="77"/>
      <p:bold r:id="rId34"/>
      <p:italic r:id="rId35"/>
      <p:boldItalic r:id="rId36"/>
    </p:embeddedFont>
    <p:embeddedFont>
      <p:font typeface="Open Sans" panose="020B0306030504020204" pitchFamily="34" charset="0"/>
      <p:regular r:id="rId37"/>
      <p:bold r:id="rId38"/>
      <p:italic r:id="rId39"/>
      <p:boldItalic r:id="rId40"/>
    </p:embeddedFont>
    <p:embeddedFont>
      <p:font typeface="Roboto" panose="02000000000000000000" pitchFamily="2" charset="0"/>
      <p:regular r:id="rId41"/>
      <p:bold r:id="rId42"/>
      <p:italic r:id="rId43"/>
      <p:boldItalic r:id="rId44"/>
    </p:embeddedFont>
    <p:embeddedFont>
      <p:font typeface="Roboto Slab" pitchFamily="2" charset="0"/>
      <p:regular r:id="rId45"/>
      <p:bold r:id="rId4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CC6A"/>
    <a:srgbClr val="54585A"/>
    <a:srgbClr val="FFCC00"/>
    <a:srgbClr val="004376"/>
    <a:srgbClr val="F9F6E5"/>
    <a:srgbClr val="FF640F"/>
    <a:srgbClr val="B3A369"/>
    <a:srgbClr val="6D6137"/>
    <a:srgbClr val="003057"/>
    <a:srgbClr val="D6DB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06" autoAdjust="0"/>
    <p:restoredTop sz="96327"/>
  </p:normalViewPr>
  <p:slideViewPr>
    <p:cSldViewPr snapToGrid="0" snapToObjects="1">
      <p:cViewPr varScale="1">
        <p:scale>
          <a:sx n="113" d="100"/>
          <a:sy n="113" d="100"/>
        </p:scale>
        <p:origin x="216" y="400"/>
      </p:cViewPr>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2.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7.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003057"/>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B3A369"/>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5F0-D74D-B626-7C2D8283109B}"/>
            </c:ext>
          </c:extLst>
        </c:ser>
        <c:ser>
          <c:idx val="1"/>
          <c:order val="1"/>
          <c:tx>
            <c:strRef>
              <c:f>Sheet1!$C$1</c:f>
              <c:strCache>
                <c:ptCount val="1"/>
                <c:pt idx="0">
                  <c:v>Series 2</c:v>
                </c:pt>
              </c:strCache>
            </c:strRef>
          </c:tx>
          <c:spPr>
            <a:solidFill>
              <a:srgbClr val="003057"/>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5F0-D74D-B626-7C2D8283109B}"/>
            </c:ext>
          </c:extLst>
        </c:ser>
        <c:ser>
          <c:idx val="2"/>
          <c:order val="2"/>
          <c:tx>
            <c:strRef>
              <c:f>Sheet1!$D$1</c:f>
              <c:strCache>
                <c:ptCount val="1"/>
                <c:pt idx="0">
                  <c:v>Series 3</c:v>
                </c:pt>
              </c:strCache>
            </c:strRef>
          </c:tx>
          <c:spPr>
            <a:solidFill>
              <a:srgbClr val="D6DBD4"/>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5F0-D74D-B626-7C2D8283109B}"/>
            </c:ext>
          </c:extLst>
        </c:ser>
        <c:dLbls>
          <c:showLegendKey val="0"/>
          <c:showVal val="0"/>
          <c:showCatName val="0"/>
          <c:showSerName val="0"/>
          <c:showPercent val="0"/>
          <c:showBubbleSize val="0"/>
        </c:dLbls>
        <c:gapWidth val="219"/>
        <c:overlap val="-27"/>
        <c:axId val="1762424928"/>
        <c:axId val="1031992992"/>
      </c:barChart>
      <c:catAx>
        <c:axId val="1762424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3057"/>
                </a:solidFill>
                <a:latin typeface="+mn-lt"/>
                <a:ea typeface="+mn-ea"/>
                <a:cs typeface="+mn-cs"/>
              </a:defRPr>
            </a:pPr>
            <a:endParaRPr lang="en-US"/>
          </a:p>
        </c:txPr>
        <c:crossAx val="1031992992"/>
        <c:crosses val="autoZero"/>
        <c:auto val="1"/>
        <c:lblAlgn val="ctr"/>
        <c:lblOffset val="100"/>
        <c:noMultiLvlLbl val="0"/>
      </c:catAx>
      <c:valAx>
        <c:axId val="1031992992"/>
        <c:scaling>
          <c:orientation val="minMax"/>
        </c:scaling>
        <c:delete val="0"/>
        <c:axPos val="l"/>
        <c:majorGridlines>
          <c:spPr>
            <a:ln w="9525" cap="flat" cmpd="sng" algn="ctr">
              <a:solidFill>
                <a:srgbClr val="D6DBD4"/>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B3A369"/>
                </a:solidFill>
                <a:latin typeface="+mn-lt"/>
                <a:ea typeface="+mn-ea"/>
                <a:cs typeface="+mn-cs"/>
              </a:defRPr>
            </a:pPr>
            <a:endParaRPr lang="en-US"/>
          </a:p>
        </c:txPr>
        <c:crossAx val="1762424928"/>
        <c:crosses val="autoZero"/>
        <c:crossBetween val="between"/>
      </c:valAx>
      <c:spPr>
        <a:noFill/>
        <a:ln>
          <a:solidFill>
            <a:srgbClr val="D6DBD4"/>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03057"/>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en-US" dirty="0">
                <a:solidFill>
                  <a:srgbClr val="003057"/>
                </a:solidFill>
                <a:latin typeface="Roboto" panose="02000000000000000000" pitchFamily="2" charset="0"/>
                <a:ea typeface="Roboto" panose="02000000000000000000" pitchFamily="2" charset="0"/>
                <a:cs typeface="Roboto" panose="02000000000000000000" pitchFamily="2" charset="0"/>
              </a:rPr>
              <a:t>Chart SAMPLE 1</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percentStacked"/>
        <c:varyColors val="0"/>
        <c:ser>
          <c:idx val="0"/>
          <c:order val="0"/>
          <c:tx>
            <c:strRef>
              <c:f>Sheet1!$B$1</c:f>
              <c:strCache>
                <c:ptCount val="1"/>
                <c:pt idx="0">
                  <c:v>Series 1</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Sample 1</c:v>
                </c:pt>
                <c:pt idx="1">
                  <c:v>Sample 2</c:v>
                </c:pt>
                <c:pt idx="2">
                  <c:v>Sample 3</c:v>
                </c:pt>
                <c:pt idx="3">
                  <c:v>Sample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5A6-451D-AAE5-B7B32D3FAB4D}"/>
            </c:ext>
          </c:extLst>
        </c:ser>
        <c:ser>
          <c:idx val="1"/>
          <c:order val="1"/>
          <c:tx>
            <c:strRef>
              <c:f>Sheet1!$C$1</c:f>
              <c:strCache>
                <c:ptCount val="1"/>
                <c:pt idx="0">
                  <c:v>Series 2</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Sample 1</c:v>
                </c:pt>
                <c:pt idx="1">
                  <c:v>Sample 2</c:v>
                </c:pt>
                <c:pt idx="2">
                  <c:v>Sample 3</c:v>
                </c:pt>
                <c:pt idx="3">
                  <c:v>Sample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5A6-451D-AAE5-B7B32D3FAB4D}"/>
            </c:ext>
          </c:extLst>
        </c:ser>
        <c:ser>
          <c:idx val="2"/>
          <c:order val="2"/>
          <c:tx>
            <c:strRef>
              <c:f>Sheet1!$D$1</c:f>
              <c:strCache>
                <c:ptCount val="1"/>
                <c:pt idx="0">
                  <c:v>Series 3</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Sample 1</c:v>
                </c:pt>
                <c:pt idx="1">
                  <c:v>Sample 2</c:v>
                </c:pt>
                <c:pt idx="2">
                  <c:v>Sample 3</c:v>
                </c:pt>
                <c:pt idx="3">
                  <c:v>Sample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5A6-451D-AAE5-B7B32D3FAB4D}"/>
            </c:ext>
          </c:extLst>
        </c:ser>
        <c:dLbls>
          <c:showLegendKey val="0"/>
          <c:showVal val="1"/>
          <c:showCatName val="0"/>
          <c:showSerName val="0"/>
          <c:showPercent val="0"/>
          <c:showBubbleSize val="0"/>
        </c:dLbls>
        <c:gapWidth val="79"/>
        <c:shape val="box"/>
        <c:axId val="327122656"/>
        <c:axId val="327131392"/>
        <c:axId val="0"/>
      </c:bar3DChart>
      <c:catAx>
        <c:axId val="327122656"/>
        <c:scaling>
          <c:orientation val="minMax"/>
        </c:scaling>
        <c:delete val="0"/>
        <c:axPos val="b"/>
        <c:majorGridlines>
          <c:spPr>
            <a:ln w="9525" cap="flat" cmpd="sng" algn="ctr">
              <a:solidFill>
                <a:srgbClr val="D6DBD4"/>
              </a:solidFill>
              <a:round/>
            </a:ln>
            <a:effectLst/>
          </c:spPr>
        </c:majorGridlines>
        <c:numFmt formatCode="General" sourceLinked="1"/>
        <c:majorTickMark val="none"/>
        <c:minorTickMark val="none"/>
        <c:tickLblPos val="nextTo"/>
        <c:spPr>
          <a:noFill/>
          <a:ln w="9525" cap="flat" cmpd="sng" algn="ctr">
            <a:solidFill>
              <a:srgbClr val="D6DBD4"/>
            </a:solidFill>
            <a:round/>
          </a:ln>
          <a:effectLst/>
        </c:spPr>
        <c:txPr>
          <a:bodyPr rot="-60000000" spcFirstLastPara="1" vertOverflow="ellipsis" vert="horz" wrap="square" anchor="ctr" anchorCtr="1"/>
          <a:lstStyle/>
          <a:p>
            <a:pPr>
              <a:defRPr sz="800" b="0" i="0" u="none" strike="noStrike" kern="1200" cap="none" spc="0" normalizeH="0" baseline="0">
                <a:solidFill>
                  <a:srgbClr val="003057"/>
                </a:solidFill>
                <a:latin typeface="+mn-lt"/>
                <a:ea typeface="+mn-ea"/>
                <a:cs typeface="+mn-cs"/>
              </a:defRPr>
            </a:pPr>
            <a:endParaRPr lang="en-US"/>
          </a:p>
        </c:txPr>
        <c:crossAx val="327131392"/>
        <c:crosses val="autoZero"/>
        <c:auto val="1"/>
        <c:lblAlgn val="ctr"/>
        <c:lblOffset val="100"/>
        <c:noMultiLvlLbl val="0"/>
      </c:catAx>
      <c:valAx>
        <c:axId val="327131392"/>
        <c:scaling>
          <c:orientation val="minMax"/>
        </c:scaling>
        <c:delete val="1"/>
        <c:axPos val="l"/>
        <c:numFmt formatCode="0%" sourceLinked="1"/>
        <c:majorTickMark val="none"/>
        <c:minorTickMark val="none"/>
        <c:tickLblPos val="nextTo"/>
        <c:crossAx val="327122656"/>
        <c:crosses val="autoZero"/>
        <c:crossBetween val="between"/>
      </c:valAx>
      <c:spPr>
        <a:noFill/>
        <a:ln>
          <a:noFill/>
        </a:ln>
        <a:effectLst/>
      </c:spPr>
    </c:plotArea>
    <c:legend>
      <c:legendPos val="t"/>
      <c:legendEntry>
        <c:idx val="2"/>
        <c:txPr>
          <a:bodyPr rot="0" spcFirstLastPara="1" vertOverflow="ellipsis" vert="horz" wrap="square" anchor="ctr" anchorCtr="1"/>
          <a:lstStyle/>
          <a:p>
            <a:pPr>
              <a:defRPr sz="1197" b="0" i="0" u="none" strike="noStrike" kern="1200" baseline="0">
                <a:solidFill>
                  <a:srgbClr val="003057"/>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rgbClr val="003057"/>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Roboto" panose="02000000000000000000" pitchFamily="2" charset="0"/>
                <a:ea typeface="+mn-ea"/>
                <a:cs typeface="+mn-cs"/>
              </a:defRPr>
            </a:pPr>
            <a:r>
              <a:rPr lang="en-US" baseline="0" dirty="0">
                <a:solidFill>
                  <a:srgbClr val="003057"/>
                </a:solidFill>
                <a:latin typeface="Roboto" panose="02000000000000000000" pitchFamily="2" charset="0"/>
              </a:rPr>
              <a:t>Chart SAMPLE 2</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Roboto" panose="02000000000000000000" pitchFamily="2" charset="0"/>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2225" cap="rnd">
              <a:solidFill>
                <a:srgbClr val="B3A369"/>
              </a:solidFill>
              <a:round/>
            </a:ln>
            <a:effectLst/>
          </c:spPr>
          <c:marker>
            <c:symbol val="diamond"/>
            <c:size val="6"/>
            <c:spPr>
              <a:solidFill>
                <a:srgbClr val="B3A369"/>
              </a:solidFill>
              <a:ln w="9525">
                <a:solidFill>
                  <a:srgbClr val="B3A369"/>
                </a:solidFill>
                <a:round/>
              </a:ln>
              <a:effectLst/>
            </c:spPr>
          </c:marker>
          <c:dLbls>
            <c:dLbl>
              <c:idx val="0"/>
              <c:layout>
                <c:manualLayout>
                  <c:x val="-2.6978415355859353E-3"/>
                  <c:y val="-5.2607898768509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FCD-490C-83D7-B1B69FB3A04E}"/>
                </c:ext>
              </c:extLst>
            </c:dLbl>
            <c:dLbl>
              <c:idx val="1"/>
              <c:layout>
                <c:manualLayout>
                  <c:x val="-4.0467623033788661E-2"/>
                  <c:y val="-6.87949445434361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FCD-490C-83D7-B1B69FB3A04E}"/>
                </c:ext>
              </c:extLst>
            </c:dLbl>
            <c:dLbl>
              <c:idx val="2"/>
              <c:layout>
                <c:manualLayout>
                  <c:x val="-4.3165464569374569E-2"/>
                  <c:y val="-6.8794944543436085E-2"/>
                </c:manualLayout>
              </c:layout>
              <c:tx>
                <c:rich>
                  <a:bodyPr/>
                  <a:lstStyle/>
                  <a:p>
                    <a:fld id="{4B65DA53-39B8-4D0A-9E73-855BB03E8440}" type="VALUE">
                      <a:rPr lang="en-US">
                        <a:solidFill>
                          <a:schemeClr val="tx1">
                            <a:lumMod val="95000"/>
                            <a:lumOff val="5000"/>
                          </a:schemeClr>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FCD-490C-83D7-B1B69FB3A04E}"/>
                </c:ext>
              </c:extLst>
            </c:dLbl>
            <c:dLbl>
              <c:idx val="3"/>
              <c:layout>
                <c:manualLayout>
                  <c:x val="-1.6187049213515561E-2"/>
                  <c:y val="6.07014216559730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FCD-490C-83D7-B1B69FB3A04E}"/>
                </c:ext>
              </c:extLst>
            </c:dLbl>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tx1">
                        <a:lumMod val="95000"/>
                        <a:lumOff val="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25000"/>
                          <a:lumOff val="75000"/>
                        </a:schemeClr>
                      </a:solidFill>
                    </a:ln>
                    <a:effectLst/>
                  </c:spPr>
                </c15:leaderLines>
              </c:ext>
            </c:extLst>
          </c:dLbls>
          <c:cat>
            <c:strRef>
              <c:f>Sheet1!$A$2:$A$5</c:f>
              <c:strCache>
                <c:ptCount val="4"/>
                <c:pt idx="0">
                  <c:v>Sample 1</c:v>
                </c:pt>
                <c:pt idx="1">
                  <c:v>Sample 2</c:v>
                </c:pt>
                <c:pt idx="2">
                  <c:v>Sample 3</c:v>
                </c:pt>
                <c:pt idx="3">
                  <c:v>Sample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FFCD-490C-83D7-B1B69FB3A04E}"/>
            </c:ext>
          </c:extLst>
        </c:ser>
        <c:ser>
          <c:idx val="1"/>
          <c:order val="1"/>
          <c:tx>
            <c:strRef>
              <c:f>Sheet1!$C$1</c:f>
              <c:strCache>
                <c:ptCount val="1"/>
                <c:pt idx="0">
                  <c:v>Series 2</c:v>
                </c:pt>
              </c:strCache>
            </c:strRef>
          </c:tx>
          <c:spPr>
            <a:ln w="22225" cap="rnd">
              <a:solidFill>
                <a:srgbClr val="004376"/>
              </a:solidFill>
              <a:round/>
            </a:ln>
            <a:effectLst/>
          </c:spPr>
          <c:marker>
            <c:symbol val="square"/>
            <c:size val="6"/>
            <c:spPr>
              <a:solidFill>
                <a:srgbClr val="004376"/>
              </a:solidFill>
              <a:ln w="9525">
                <a:solidFill>
                  <a:srgbClr val="004376"/>
                </a:solidFill>
                <a:round/>
              </a:ln>
              <a:effectLst/>
            </c:spPr>
          </c:marker>
          <c:dLbls>
            <c:dLbl>
              <c:idx val="0"/>
              <c:layout>
                <c:manualLayout>
                  <c:x val="2.158273228468726E-2"/>
                  <c:y val="-7.41897694218642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4A1-4687-9B41-86744D7F29C3}"/>
                </c:ext>
              </c:extLst>
            </c:dLbl>
            <c:dLbl>
              <c:idx val="1"/>
              <c:layout>
                <c:manualLayout>
                  <c:x val="2.6978415355859106E-3"/>
                  <c:y val="-3.64208529935838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4A1-4687-9B41-86744D7F29C3}"/>
                </c:ext>
              </c:extLst>
            </c:dLbl>
            <c:dLbl>
              <c:idx val="2"/>
              <c:layout>
                <c:manualLayout>
                  <c:x val="1.0791366142343642E-2"/>
                  <c:y val="5.2607898768509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4A1-4687-9B41-86744D7F29C3}"/>
                </c:ext>
              </c:extLst>
            </c:dLbl>
            <c:dLbl>
              <c:idx val="3"/>
              <c:layout>
                <c:manualLayout>
                  <c:x val="-9.8919713575844352E-17"/>
                  <c:y val="7.28417059871675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4A1-4687-9B41-86744D7F29C3}"/>
                </c:ext>
              </c:extLst>
            </c:dLbl>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rgbClr val="003057"/>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Sample 1</c:v>
                </c:pt>
                <c:pt idx="1">
                  <c:v>Sample 2</c:v>
                </c:pt>
                <c:pt idx="2">
                  <c:v>Sample 3</c:v>
                </c:pt>
                <c:pt idx="3">
                  <c:v>Sample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FFCD-490C-83D7-B1B69FB3A04E}"/>
            </c:ext>
          </c:extLst>
        </c:ser>
        <c:ser>
          <c:idx val="2"/>
          <c:order val="2"/>
          <c:tx>
            <c:strRef>
              <c:f>Sheet1!$D$1</c:f>
              <c:strCache>
                <c:ptCount val="1"/>
                <c:pt idx="0">
                  <c:v>Series 3</c:v>
                </c:pt>
              </c:strCache>
            </c:strRef>
          </c:tx>
          <c:spPr>
            <a:ln w="22225" cap="rnd">
              <a:solidFill>
                <a:srgbClr val="D6DBD4"/>
              </a:solidFill>
              <a:round/>
            </a:ln>
            <a:effectLst/>
          </c:spPr>
          <c:marker>
            <c:symbol val="triangle"/>
            <c:size val="6"/>
            <c:spPr>
              <a:solidFill>
                <a:srgbClr val="D6DBD4"/>
              </a:solidFill>
              <a:ln w="9525">
                <a:solidFill>
                  <a:srgbClr val="D6DBD4"/>
                </a:solidFill>
                <a:round/>
              </a:ln>
              <a:effectLst/>
            </c:spPr>
          </c:marker>
          <c:dLbls>
            <c:dLbl>
              <c:idx val="0"/>
              <c:layout>
                <c:manualLayout>
                  <c:x val="2.6978415355858858E-3"/>
                  <c:y val="5.66546602122414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4A1-4687-9B41-86744D7F29C3}"/>
                </c:ext>
              </c:extLst>
            </c:dLbl>
            <c:dLbl>
              <c:idx val="1"/>
              <c:layout>
                <c:manualLayout>
                  <c:x val="1.0791366142343642E-2"/>
                  <c:y val="4.45143758810468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4A1-4687-9B41-86744D7F29C3}"/>
                </c:ext>
              </c:extLst>
            </c:dLbl>
            <c:dLbl>
              <c:idx val="2"/>
              <c:layout>
                <c:manualLayout>
                  <c:x val="2.6978415355859106E-3"/>
                  <c:y val="3.6420852993583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A1-4687-9B41-86744D7F29C3}"/>
                </c:ext>
              </c:extLst>
            </c:dLbl>
            <c:dLbl>
              <c:idx val="3"/>
              <c:layout>
                <c:manualLayout>
                  <c:x val="5.3956830711717222E-3"/>
                  <c:y val="-1.61870457749261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4A1-4687-9B41-86744D7F29C3}"/>
                </c:ext>
              </c:extLst>
            </c:dLbl>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rgbClr val="003057"/>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Sample 1</c:v>
                </c:pt>
                <c:pt idx="1">
                  <c:v>Sample 2</c:v>
                </c:pt>
                <c:pt idx="2">
                  <c:v>Sample 3</c:v>
                </c:pt>
                <c:pt idx="3">
                  <c:v>Sample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FFCD-490C-83D7-B1B69FB3A04E}"/>
            </c:ext>
          </c:extLst>
        </c:ser>
        <c:dLbls>
          <c:showLegendKey val="0"/>
          <c:showVal val="1"/>
          <c:showCatName val="0"/>
          <c:showSerName val="0"/>
          <c:showPercent val="0"/>
          <c:showBubbleSize val="0"/>
        </c:dLbls>
        <c:marker val="1"/>
        <c:smooth val="0"/>
        <c:axId val="327122656"/>
        <c:axId val="327131392"/>
      </c:lineChart>
      <c:catAx>
        <c:axId val="327122656"/>
        <c:scaling>
          <c:orientation val="minMax"/>
        </c:scaling>
        <c:delete val="0"/>
        <c:axPos val="b"/>
        <c:majorGridlines>
          <c:spPr>
            <a:ln w="9525" cap="flat" cmpd="sng" algn="ctr">
              <a:solidFill>
                <a:srgbClr val="D6DBD4"/>
              </a:solidFill>
              <a:round/>
            </a:ln>
            <a:effectLst/>
          </c:spPr>
        </c:majorGridlines>
        <c:numFmt formatCode="General" sourceLinked="1"/>
        <c:majorTickMark val="none"/>
        <c:minorTickMark val="none"/>
        <c:tickLblPos val="nextTo"/>
        <c:spPr>
          <a:noFill/>
          <a:ln w="9525" cap="flat" cmpd="sng" algn="ctr">
            <a:solidFill>
              <a:srgbClr val="D6DBD4"/>
            </a:solidFill>
            <a:round/>
          </a:ln>
          <a:effectLst/>
        </c:spPr>
        <c:txPr>
          <a:bodyPr rot="-60000000" spcFirstLastPara="1" vertOverflow="ellipsis" vert="horz" wrap="square" anchor="ctr" anchorCtr="1"/>
          <a:lstStyle/>
          <a:p>
            <a:pPr>
              <a:defRPr sz="700" b="0" i="0" u="none" strike="noStrike" kern="1200" cap="none" spc="0" normalizeH="0" baseline="0">
                <a:solidFill>
                  <a:srgbClr val="003057"/>
                </a:solidFill>
                <a:latin typeface="+mn-lt"/>
                <a:ea typeface="+mn-ea"/>
                <a:cs typeface="+mn-cs"/>
              </a:defRPr>
            </a:pPr>
            <a:endParaRPr lang="en-US"/>
          </a:p>
        </c:txPr>
        <c:crossAx val="327131392"/>
        <c:crosses val="autoZero"/>
        <c:auto val="1"/>
        <c:lblAlgn val="ctr"/>
        <c:lblOffset val="100"/>
        <c:noMultiLvlLbl val="0"/>
      </c:catAx>
      <c:valAx>
        <c:axId val="327131392"/>
        <c:scaling>
          <c:orientation val="minMax"/>
        </c:scaling>
        <c:delete val="1"/>
        <c:axPos val="l"/>
        <c:numFmt formatCode="General" sourceLinked="1"/>
        <c:majorTickMark val="none"/>
        <c:minorTickMark val="none"/>
        <c:tickLblPos val="nextTo"/>
        <c:crossAx val="327122656"/>
        <c:crosses val="autoZero"/>
        <c:crossBetween val="between"/>
      </c:valAx>
      <c:spPr>
        <a:solidFill>
          <a:schemeClr val="bg1"/>
        </a:solid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rgbClr val="003057"/>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en-US" dirty="0">
                <a:solidFill>
                  <a:srgbClr val="003057"/>
                </a:solidFill>
                <a:latin typeface="Roboto" panose="02000000000000000000" pitchFamily="2" charset="0"/>
                <a:ea typeface="Roboto" panose="02000000000000000000" pitchFamily="2" charset="0"/>
                <a:cs typeface="Roboto" panose="02000000000000000000" pitchFamily="2" charset="0"/>
              </a:rPr>
              <a:t>Chart SAMPLE 1</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percentStacked"/>
        <c:varyColors val="0"/>
        <c:ser>
          <c:idx val="0"/>
          <c:order val="0"/>
          <c:tx>
            <c:strRef>
              <c:f>Sheet1!$B$1</c:f>
              <c:strCache>
                <c:ptCount val="1"/>
                <c:pt idx="0">
                  <c:v>Data Point 1</c:v>
                </c:pt>
              </c:strCache>
            </c:strRef>
          </c:tx>
          <c:spPr>
            <a:solidFill>
              <a:schemeClr val="accent6">
                <a:lumMod val="7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Your Information Goes Here</c:v>
                </c:pt>
                <c:pt idx="1">
                  <c:v>Your Information Goes Here</c:v>
                </c:pt>
                <c:pt idx="2">
                  <c:v>Your Information Goes Here</c:v>
                </c:pt>
                <c:pt idx="3">
                  <c:v>Your Information Goes Here</c:v>
                </c:pt>
                <c:pt idx="4">
                  <c:v>Your Information Goes Here</c:v>
                </c:pt>
                <c:pt idx="5">
                  <c:v>Your Information Goes Here But Can Sometimes Be Long And Unreadable</c:v>
                </c:pt>
              </c:strCache>
            </c:strRef>
          </c:cat>
          <c:val>
            <c:numRef>
              <c:f>Sheet1!$B$2:$B$7</c:f>
              <c:numCache>
                <c:formatCode>General</c:formatCode>
                <c:ptCount val="6"/>
                <c:pt idx="0">
                  <c:v>4.3</c:v>
                </c:pt>
                <c:pt idx="1">
                  <c:v>2.5</c:v>
                </c:pt>
                <c:pt idx="2">
                  <c:v>3.5</c:v>
                </c:pt>
                <c:pt idx="3">
                  <c:v>4.5</c:v>
                </c:pt>
                <c:pt idx="4">
                  <c:v>2.5</c:v>
                </c:pt>
                <c:pt idx="5">
                  <c:v>3.5</c:v>
                </c:pt>
              </c:numCache>
            </c:numRef>
          </c:val>
          <c:extLst>
            <c:ext xmlns:c16="http://schemas.microsoft.com/office/drawing/2014/chart" uri="{C3380CC4-5D6E-409C-BE32-E72D297353CC}">
              <c16:uniqueId val="{00000000-95A6-451D-AAE5-B7B32D3FAB4D}"/>
            </c:ext>
          </c:extLst>
        </c:ser>
        <c:ser>
          <c:idx val="1"/>
          <c:order val="1"/>
          <c:tx>
            <c:strRef>
              <c:f>Sheet1!$C$1</c:f>
              <c:strCache>
                <c:ptCount val="1"/>
                <c:pt idx="0">
                  <c:v>Data Point 2</c:v>
                </c:pt>
              </c:strCache>
            </c:strRef>
          </c:tx>
          <c:spPr>
            <a:solidFill>
              <a:schemeClr val="accent5">
                <a:lumMod val="7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Your Information Goes Here</c:v>
                </c:pt>
                <c:pt idx="1">
                  <c:v>Your Information Goes Here</c:v>
                </c:pt>
                <c:pt idx="2">
                  <c:v>Your Information Goes Here</c:v>
                </c:pt>
                <c:pt idx="3">
                  <c:v>Your Information Goes Here</c:v>
                </c:pt>
                <c:pt idx="4">
                  <c:v>Your Information Goes Here</c:v>
                </c:pt>
                <c:pt idx="5">
                  <c:v>Your Information Goes Here But Can Sometimes Be Long And Unreadable</c:v>
                </c:pt>
              </c:strCache>
            </c:strRef>
          </c:cat>
          <c:val>
            <c:numRef>
              <c:f>Sheet1!$C$2:$C$7</c:f>
              <c:numCache>
                <c:formatCode>General</c:formatCode>
                <c:ptCount val="6"/>
                <c:pt idx="0">
                  <c:v>2.4</c:v>
                </c:pt>
                <c:pt idx="1">
                  <c:v>4.4000000000000004</c:v>
                </c:pt>
                <c:pt idx="2">
                  <c:v>1.8</c:v>
                </c:pt>
                <c:pt idx="3">
                  <c:v>2.8</c:v>
                </c:pt>
                <c:pt idx="4">
                  <c:v>4.4000000000000004</c:v>
                </c:pt>
                <c:pt idx="5">
                  <c:v>1.8</c:v>
                </c:pt>
              </c:numCache>
            </c:numRef>
          </c:val>
          <c:extLst>
            <c:ext xmlns:c16="http://schemas.microsoft.com/office/drawing/2014/chart" uri="{C3380CC4-5D6E-409C-BE32-E72D297353CC}">
              <c16:uniqueId val="{00000001-95A6-451D-AAE5-B7B32D3FAB4D}"/>
            </c:ext>
          </c:extLst>
        </c:ser>
        <c:ser>
          <c:idx val="2"/>
          <c:order val="2"/>
          <c:tx>
            <c:strRef>
              <c:f>Sheet1!$D$1</c:f>
              <c:strCache>
                <c:ptCount val="1"/>
                <c:pt idx="0">
                  <c:v>Data Point 3</c:v>
                </c:pt>
              </c:strCache>
            </c:strRef>
          </c:tx>
          <c:spPr>
            <a:solidFill>
              <a:schemeClr val="accent1">
                <a:lumMod val="7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Your Information Goes Here</c:v>
                </c:pt>
                <c:pt idx="1">
                  <c:v>Your Information Goes Here</c:v>
                </c:pt>
                <c:pt idx="2">
                  <c:v>Your Information Goes Here</c:v>
                </c:pt>
                <c:pt idx="3">
                  <c:v>Your Information Goes Here</c:v>
                </c:pt>
                <c:pt idx="4">
                  <c:v>Your Information Goes Here</c:v>
                </c:pt>
                <c:pt idx="5">
                  <c:v>Your Information Goes Here But Can Sometimes Be Long And Unreadable</c:v>
                </c:pt>
              </c:strCache>
            </c:strRef>
          </c:cat>
          <c:val>
            <c:numRef>
              <c:f>Sheet1!$D$2:$D$7</c:f>
              <c:numCache>
                <c:formatCode>General</c:formatCode>
                <c:ptCount val="6"/>
                <c:pt idx="0">
                  <c:v>2</c:v>
                </c:pt>
                <c:pt idx="1">
                  <c:v>2</c:v>
                </c:pt>
                <c:pt idx="2">
                  <c:v>3</c:v>
                </c:pt>
                <c:pt idx="3">
                  <c:v>5</c:v>
                </c:pt>
                <c:pt idx="4">
                  <c:v>2</c:v>
                </c:pt>
                <c:pt idx="5">
                  <c:v>3</c:v>
                </c:pt>
              </c:numCache>
            </c:numRef>
          </c:val>
          <c:extLst>
            <c:ext xmlns:c16="http://schemas.microsoft.com/office/drawing/2014/chart" uri="{C3380CC4-5D6E-409C-BE32-E72D297353CC}">
              <c16:uniqueId val="{00000002-95A6-451D-AAE5-B7B32D3FAB4D}"/>
            </c:ext>
          </c:extLst>
        </c:ser>
        <c:ser>
          <c:idx val="3"/>
          <c:order val="3"/>
          <c:tx>
            <c:strRef>
              <c:f>Sheet1!$E$1</c:f>
              <c:strCache>
                <c:ptCount val="1"/>
                <c:pt idx="0">
                  <c:v>Data Point 4</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Your Information Goes Here</c:v>
                </c:pt>
                <c:pt idx="1">
                  <c:v>Your Information Goes Here</c:v>
                </c:pt>
                <c:pt idx="2">
                  <c:v>Your Information Goes Here</c:v>
                </c:pt>
                <c:pt idx="3">
                  <c:v>Your Information Goes Here</c:v>
                </c:pt>
                <c:pt idx="4">
                  <c:v>Your Information Goes Here</c:v>
                </c:pt>
                <c:pt idx="5">
                  <c:v>Your Information Goes Here But Can Sometimes Be Long And Unreadable</c:v>
                </c:pt>
              </c:strCache>
            </c:strRef>
          </c:cat>
          <c:val>
            <c:numRef>
              <c:f>Sheet1!$E$2:$E$7</c:f>
              <c:numCache>
                <c:formatCode>General</c:formatCode>
                <c:ptCount val="6"/>
                <c:pt idx="0">
                  <c:v>6</c:v>
                </c:pt>
                <c:pt idx="1">
                  <c:v>2</c:v>
                </c:pt>
                <c:pt idx="2">
                  <c:v>4</c:v>
                </c:pt>
                <c:pt idx="3">
                  <c:v>7</c:v>
                </c:pt>
                <c:pt idx="4">
                  <c:v>1</c:v>
                </c:pt>
                <c:pt idx="5">
                  <c:v>4</c:v>
                </c:pt>
              </c:numCache>
            </c:numRef>
          </c:val>
          <c:extLst>
            <c:ext xmlns:c16="http://schemas.microsoft.com/office/drawing/2014/chart" uri="{C3380CC4-5D6E-409C-BE32-E72D297353CC}">
              <c16:uniqueId val="{00000001-26A2-4994-8B97-4EBB70E2225C}"/>
            </c:ext>
          </c:extLst>
        </c:ser>
        <c:ser>
          <c:idx val="4"/>
          <c:order val="4"/>
          <c:tx>
            <c:strRef>
              <c:f>Sheet1!$F$1</c:f>
              <c:strCache>
                <c:ptCount val="1"/>
                <c:pt idx="0">
                  <c:v>Data Point 5</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Your Information Goes Here</c:v>
                </c:pt>
                <c:pt idx="1">
                  <c:v>Your Information Goes Here</c:v>
                </c:pt>
                <c:pt idx="2">
                  <c:v>Your Information Goes Here</c:v>
                </c:pt>
                <c:pt idx="3">
                  <c:v>Your Information Goes Here</c:v>
                </c:pt>
                <c:pt idx="4">
                  <c:v>Your Information Goes Here</c:v>
                </c:pt>
                <c:pt idx="5">
                  <c:v>Your Information Goes Here But Can Sometimes Be Long And Unreadable</c:v>
                </c:pt>
              </c:strCache>
            </c:strRef>
          </c:cat>
          <c:val>
            <c:numRef>
              <c:f>Sheet1!$F$2:$F$7</c:f>
              <c:numCache>
                <c:formatCode>General</c:formatCode>
                <c:ptCount val="6"/>
                <c:pt idx="0">
                  <c:v>3</c:v>
                </c:pt>
                <c:pt idx="1">
                  <c:v>4</c:v>
                </c:pt>
                <c:pt idx="2">
                  <c:v>5</c:v>
                </c:pt>
                <c:pt idx="3">
                  <c:v>2</c:v>
                </c:pt>
                <c:pt idx="4">
                  <c:v>6</c:v>
                </c:pt>
                <c:pt idx="5">
                  <c:v>5</c:v>
                </c:pt>
              </c:numCache>
            </c:numRef>
          </c:val>
          <c:extLst>
            <c:ext xmlns:c16="http://schemas.microsoft.com/office/drawing/2014/chart" uri="{C3380CC4-5D6E-409C-BE32-E72D297353CC}">
              <c16:uniqueId val="{00000002-26A2-4994-8B97-4EBB70E2225C}"/>
            </c:ext>
          </c:extLst>
        </c:ser>
        <c:ser>
          <c:idx val="5"/>
          <c:order val="5"/>
          <c:tx>
            <c:strRef>
              <c:f>Sheet1!$G$1</c:f>
              <c:strCache>
                <c:ptCount val="1"/>
                <c:pt idx="0">
                  <c:v>Data Point 6</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Your Information Goes Here</c:v>
                </c:pt>
                <c:pt idx="1">
                  <c:v>Your Information Goes Here</c:v>
                </c:pt>
                <c:pt idx="2">
                  <c:v>Your Information Goes Here</c:v>
                </c:pt>
                <c:pt idx="3">
                  <c:v>Your Information Goes Here</c:v>
                </c:pt>
                <c:pt idx="4">
                  <c:v>Your Information Goes Here</c:v>
                </c:pt>
                <c:pt idx="5">
                  <c:v>Your Information Goes Here But Can Sometimes Be Long And Unreadable</c:v>
                </c:pt>
              </c:strCache>
            </c:strRef>
          </c:cat>
          <c:val>
            <c:numRef>
              <c:f>Sheet1!$G$2:$G$7</c:f>
              <c:numCache>
                <c:formatCode>General</c:formatCode>
                <c:ptCount val="6"/>
                <c:pt idx="0">
                  <c:v>6</c:v>
                </c:pt>
                <c:pt idx="1">
                  <c:v>2</c:v>
                </c:pt>
                <c:pt idx="2">
                  <c:v>4</c:v>
                </c:pt>
                <c:pt idx="3">
                  <c:v>7</c:v>
                </c:pt>
                <c:pt idx="4">
                  <c:v>1</c:v>
                </c:pt>
                <c:pt idx="5">
                  <c:v>4</c:v>
                </c:pt>
              </c:numCache>
            </c:numRef>
          </c:val>
          <c:extLst>
            <c:ext xmlns:c16="http://schemas.microsoft.com/office/drawing/2014/chart" uri="{C3380CC4-5D6E-409C-BE32-E72D297353CC}">
              <c16:uniqueId val="{00000003-26A2-4994-8B97-4EBB70E2225C}"/>
            </c:ext>
          </c:extLst>
        </c:ser>
        <c:dLbls>
          <c:showLegendKey val="0"/>
          <c:showVal val="1"/>
          <c:showCatName val="0"/>
          <c:showSerName val="0"/>
          <c:showPercent val="0"/>
          <c:showBubbleSize val="0"/>
        </c:dLbls>
        <c:gapWidth val="79"/>
        <c:shape val="box"/>
        <c:axId val="327122656"/>
        <c:axId val="327131392"/>
        <c:axId val="0"/>
      </c:bar3DChart>
      <c:catAx>
        <c:axId val="327122656"/>
        <c:scaling>
          <c:orientation val="minMax"/>
        </c:scaling>
        <c:delete val="0"/>
        <c:axPos val="b"/>
        <c:majorGridlines>
          <c:spPr>
            <a:ln w="9525" cap="flat" cmpd="sng" algn="ctr">
              <a:solidFill>
                <a:srgbClr val="D6DBD4"/>
              </a:solidFill>
              <a:round/>
            </a:ln>
            <a:effectLst/>
          </c:spPr>
        </c:majorGridlines>
        <c:numFmt formatCode="General" sourceLinked="1"/>
        <c:majorTickMark val="none"/>
        <c:minorTickMark val="none"/>
        <c:tickLblPos val="nextTo"/>
        <c:spPr>
          <a:noFill/>
          <a:ln w="9525" cap="flat" cmpd="sng" algn="ctr">
            <a:solidFill>
              <a:srgbClr val="D6DBD4"/>
            </a:solidFill>
            <a:round/>
          </a:ln>
          <a:effectLst/>
        </c:spPr>
        <c:txPr>
          <a:bodyPr rot="-60000000" spcFirstLastPara="1" vertOverflow="ellipsis" vert="horz" wrap="square" anchor="ctr" anchorCtr="1"/>
          <a:lstStyle/>
          <a:p>
            <a:pPr>
              <a:defRPr sz="700" b="0" i="0" u="none" strike="noStrike" kern="1200" cap="none" spc="0" normalizeH="0" baseline="0">
                <a:solidFill>
                  <a:srgbClr val="003057"/>
                </a:solidFill>
                <a:latin typeface="+mn-lt"/>
                <a:ea typeface="+mn-ea"/>
                <a:cs typeface="+mn-cs"/>
              </a:defRPr>
            </a:pPr>
            <a:endParaRPr lang="en-US"/>
          </a:p>
        </c:txPr>
        <c:crossAx val="327131392"/>
        <c:crosses val="autoZero"/>
        <c:auto val="1"/>
        <c:lblAlgn val="ctr"/>
        <c:lblOffset val="100"/>
        <c:noMultiLvlLbl val="0"/>
      </c:catAx>
      <c:valAx>
        <c:axId val="327131392"/>
        <c:scaling>
          <c:orientation val="minMax"/>
        </c:scaling>
        <c:delete val="1"/>
        <c:axPos val="l"/>
        <c:numFmt formatCode="0%" sourceLinked="1"/>
        <c:majorTickMark val="none"/>
        <c:minorTickMark val="none"/>
        <c:tickLblPos val="nextTo"/>
        <c:crossAx val="3271226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rgbClr val="003057"/>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dirty="0">
                <a:solidFill>
                  <a:srgbClr val="003057"/>
                </a:solidFill>
                <a:latin typeface="Roboto" panose="02000000000000000000" pitchFamily="2" charset="0"/>
                <a:ea typeface="Roboto" panose="02000000000000000000" pitchFamily="2" charset="0"/>
                <a:cs typeface="Roboto" panose="02000000000000000000" pitchFamily="2" charset="0"/>
              </a:rPr>
              <a:t>Chart SAMPLE 2</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Data Point 1</c:v>
                </c:pt>
              </c:strCache>
            </c:strRef>
          </c:tx>
          <c:spPr>
            <a:ln w="22225" cap="rnd">
              <a:solidFill>
                <a:schemeClr val="accent2"/>
              </a:solidFill>
              <a:round/>
            </a:ln>
            <a:effectLst/>
          </c:spPr>
          <c:marker>
            <c:symbol val="diamond"/>
            <c:size val="6"/>
            <c:spPr>
              <a:solidFill>
                <a:schemeClr val="accent2"/>
              </a:solidFill>
              <a:ln w="9525">
                <a:solidFill>
                  <a:schemeClr val="accent2"/>
                </a:solidFill>
                <a:round/>
              </a:ln>
              <a:effectLst/>
            </c:spPr>
          </c:marker>
          <c:dLbls>
            <c:dLbl>
              <c:idx val="0"/>
              <c:layout>
                <c:manualLayout>
                  <c:x val="-2.6978415355859353E-3"/>
                  <c:y val="-5.2607898768509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3D6-43BE-8AAC-2AA4900FF4A0}"/>
                </c:ext>
              </c:extLst>
            </c:dLbl>
            <c:dLbl>
              <c:idx val="1"/>
              <c:layout>
                <c:manualLayout>
                  <c:x val="-8.9836727992850446E-2"/>
                  <c:y val="-5.15157499292505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3D6-43BE-8AAC-2AA4900FF4A0}"/>
                </c:ext>
              </c:extLst>
            </c:dLbl>
            <c:dLbl>
              <c:idx val="2"/>
              <c:layout>
                <c:manualLayout>
                  <c:x val="-5.633061120457275E-2"/>
                  <c:y val="-9.5519612385984443E-3"/>
                </c:manualLayout>
              </c:layout>
              <c:tx>
                <c:rich>
                  <a:bodyPr/>
                  <a:lstStyle/>
                  <a:p>
                    <a:fld id="{4B65DA53-39B8-4D0A-9E73-855BB03E8440}" type="VALUE">
                      <a:rPr lang="en-US">
                        <a:solidFill>
                          <a:schemeClr val="tx1">
                            <a:lumMod val="95000"/>
                            <a:lumOff val="5000"/>
                          </a:schemeClr>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3D6-43BE-8AAC-2AA4900FF4A0}"/>
                </c:ext>
              </c:extLst>
            </c:dLbl>
            <c:dLbl>
              <c:idx val="3"/>
              <c:layout>
                <c:manualLayout>
                  <c:x val="-1.6187049213515561E-2"/>
                  <c:y val="6.07014216559730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3D6-43BE-8AAC-2AA4900FF4A0}"/>
                </c:ext>
              </c:extLst>
            </c:dLbl>
            <c:dLbl>
              <c:idx val="4"/>
              <c:layout>
                <c:manualLayout>
                  <c:x val="6.5825559416833402E-3"/>
                  <c:y val="-3.7026872374104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C3D6-43BE-8AAC-2AA4900FF4A0}"/>
                </c:ext>
              </c:extLst>
            </c:dLbl>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tx1">
                        <a:lumMod val="95000"/>
                        <a:lumOff val="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Your Information Goes Here</c:v>
                </c:pt>
                <c:pt idx="1">
                  <c:v>Your Information Goes Here</c:v>
                </c:pt>
                <c:pt idx="2">
                  <c:v>Your Information Goes Here</c:v>
                </c:pt>
                <c:pt idx="3">
                  <c:v>Your Information Goes Here</c:v>
                </c:pt>
                <c:pt idx="4">
                  <c:v>Your Information Goes Here</c:v>
                </c:pt>
              </c:strCache>
            </c:strRef>
          </c:cat>
          <c:val>
            <c:numRef>
              <c:f>Sheet1!$B$2:$B$6</c:f>
              <c:numCache>
                <c:formatCode>General</c:formatCode>
                <c:ptCount val="5"/>
                <c:pt idx="0">
                  <c:v>3</c:v>
                </c:pt>
                <c:pt idx="1">
                  <c:v>2.5</c:v>
                </c:pt>
                <c:pt idx="2">
                  <c:v>3.5</c:v>
                </c:pt>
                <c:pt idx="3">
                  <c:v>4.5</c:v>
                </c:pt>
                <c:pt idx="4">
                  <c:v>4.4000000000000004</c:v>
                </c:pt>
              </c:numCache>
            </c:numRef>
          </c:val>
          <c:smooth val="0"/>
          <c:extLst>
            <c:ext xmlns:c16="http://schemas.microsoft.com/office/drawing/2014/chart" uri="{C3380CC4-5D6E-409C-BE32-E72D297353CC}">
              <c16:uniqueId val="{00000004-C3D6-43BE-8AAC-2AA4900FF4A0}"/>
            </c:ext>
          </c:extLst>
        </c:ser>
        <c:ser>
          <c:idx val="1"/>
          <c:order val="1"/>
          <c:tx>
            <c:strRef>
              <c:f>Sheet1!$C$1</c:f>
              <c:strCache>
                <c:ptCount val="1"/>
                <c:pt idx="0">
                  <c:v>Data Point 2</c:v>
                </c:pt>
              </c:strCache>
            </c:strRef>
          </c:tx>
          <c:spPr>
            <a:ln w="22225" cap="rnd">
              <a:solidFill>
                <a:schemeClr val="accent1"/>
              </a:solidFill>
              <a:round/>
            </a:ln>
            <a:effectLst/>
          </c:spPr>
          <c:marker>
            <c:symbol val="square"/>
            <c:size val="6"/>
            <c:spPr>
              <a:solidFill>
                <a:schemeClr val="accent1"/>
              </a:solidFill>
              <a:ln w="9525">
                <a:solidFill>
                  <a:schemeClr val="accent1"/>
                </a:solidFill>
                <a:round/>
              </a:ln>
              <a:effectLst/>
            </c:spPr>
          </c:marker>
          <c:dLbls>
            <c:dLbl>
              <c:idx val="0"/>
              <c:layout>
                <c:manualLayout>
                  <c:x val="-4.6077891591782535E-2"/>
                  <c:y val="-3.7026872374104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3D6-43BE-8AAC-2AA4900FF4A0}"/>
                </c:ext>
              </c:extLst>
            </c:dLbl>
            <c:dLbl>
              <c:idx val="1"/>
              <c:layout>
                <c:manualLayout>
                  <c:x val="3.2912779708415491E-3"/>
                  <c:y val="-4.19637886906520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3D6-43BE-8AAC-2AA4900FF4A0}"/>
                </c:ext>
              </c:extLst>
            </c:dLbl>
            <c:dLbl>
              <c:idx val="2"/>
              <c:layout>
                <c:manualLayout>
                  <c:x val="-3.2912779708416094E-3"/>
                  <c:y val="3.70268723741045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3D6-43BE-8AAC-2AA4900FF4A0}"/>
                </c:ext>
              </c:extLst>
            </c:dLbl>
            <c:dLbl>
              <c:idx val="3"/>
              <c:layout>
                <c:manualLayout>
                  <c:x val="0"/>
                  <c:y val="3.94953305323783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3D6-43BE-8AAC-2AA4900FF4A0}"/>
                </c:ext>
              </c:extLst>
            </c:dLbl>
            <c:dLbl>
              <c:idx val="4"/>
              <c:layout>
                <c:manualLayout>
                  <c:x val="1.6456389854208047E-3"/>
                  <c:y val="4.69007050071992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C3D6-43BE-8AAC-2AA4900FF4A0}"/>
                </c:ext>
              </c:extLst>
            </c:dLbl>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tx1">
                        <a:lumMod val="95000"/>
                        <a:lumOff val="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Your Information Goes Here</c:v>
                </c:pt>
                <c:pt idx="1">
                  <c:v>Your Information Goes Here</c:v>
                </c:pt>
                <c:pt idx="2">
                  <c:v>Your Information Goes Here</c:v>
                </c:pt>
                <c:pt idx="3">
                  <c:v>Your Information Goes Here</c:v>
                </c:pt>
                <c:pt idx="4">
                  <c:v>Your Information Goes Here</c:v>
                </c:pt>
              </c:strCache>
            </c:strRef>
          </c:cat>
          <c:val>
            <c:numRef>
              <c:f>Sheet1!$C$2:$C$6</c:f>
              <c:numCache>
                <c:formatCode>General</c:formatCode>
                <c:ptCount val="5"/>
                <c:pt idx="0">
                  <c:v>2.4</c:v>
                </c:pt>
                <c:pt idx="1">
                  <c:v>4.4000000000000004</c:v>
                </c:pt>
                <c:pt idx="2">
                  <c:v>2</c:v>
                </c:pt>
                <c:pt idx="3">
                  <c:v>1.8</c:v>
                </c:pt>
                <c:pt idx="4">
                  <c:v>6</c:v>
                </c:pt>
              </c:numCache>
            </c:numRef>
          </c:val>
          <c:smooth val="0"/>
          <c:extLst>
            <c:ext xmlns:c16="http://schemas.microsoft.com/office/drawing/2014/chart" uri="{C3380CC4-5D6E-409C-BE32-E72D297353CC}">
              <c16:uniqueId val="{00000005-C3D6-43BE-8AAC-2AA4900FF4A0}"/>
            </c:ext>
          </c:extLst>
        </c:ser>
        <c:ser>
          <c:idx val="2"/>
          <c:order val="2"/>
          <c:tx>
            <c:strRef>
              <c:f>Sheet1!$D$1</c:f>
              <c:strCache>
                <c:ptCount val="1"/>
                <c:pt idx="0">
                  <c:v>Data Point 3</c:v>
                </c:pt>
              </c:strCache>
            </c:strRef>
          </c:tx>
          <c:spPr>
            <a:ln w="22225" cap="rnd">
              <a:solidFill>
                <a:schemeClr val="accent6"/>
              </a:solidFill>
              <a:round/>
            </a:ln>
            <a:effectLst/>
          </c:spPr>
          <c:marker>
            <c:symbol val="triangle"/>
            <c:size val="6"/>
            <c:spPr>
              <a:solidFill>
                <a:schemeClr val="accent6"/>
              </a:solidFill>
              <a:ln w="9525">
                <a:solidFill>
                  <a:schemeClr val="accent6"/>
                </a:solidFill>
                <a:round/>
              </a:ln>
              <a:effectLst/>
            </c:spPr>
          </c:marker>
          <c:dLbls>
            <c:dLbl>
              <c:idx val="0"/>
              <c:layout>
                <c:manualLayout>
                  <c:x val="0"/>
                  <c:y val="3.70268723741046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3D6-43BE-8AAC-2AA4900FF4A0}"/>
                </c:ext>
              </c:extLst>
            </c:dLbl>
            <c:dLbl>
              <c:idx val="1"/>
              <c:layout>
                <c:manualLayout>
                  <c:x val="1.6456389854208047E-3"/>
                  <c:y val="5.92429957985675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3D6-43BE-8AAC-2AA4900FF4A0}"/>
                </c:ext>
              </c:extLst>
            </c:dLbl>
            <c:dLbl>
              <c:idx val="2"/>
              <c:layout>
                <c:manualLayout>
                  <c:x val="1.6456389854208047E-3"/>
                  <c:y val="2.46845815827364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3D6-43BE-8AAC-2AA4900FF4A0}"/>
                </c:ext>
              </c:extLst>
            </c:dLbl>
            <c:dLbl>
              <c:idx val="3"/>
              <c:layout>
                <c:manualLayout>
                  <c:x val="-1.9747667825049657E-2"/>
                  <c:y val="-4.44322468489256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3D6-43BE-8AAC-2AA4900FF4A0}"/>
                </c:ext>
              </c:extLst>
            </c:dLbl>
            <c:dLbl>
              <c:idx val="4"/>
              <c:layout>
                <c:manualLayout>
                  <c:x val="1.316511188336655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C3D6-43BE-8AAC-2AA4900FF4A0}"/>
                </c:ext>
              </c:extLst>
            </c:dLbl>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tx1">
                        <a:lumMod val="95000"/>
                        <a:lumOff val="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Your Information Goes Here</c:v>
                </c:pt>
                <c:pt idx="1">
                  <c:v>Your Information Goes Here</c:v>
                </c:pt>
                <c:pt idx="2">
                  <c:v>Your Information Goes Here</c:v>
                </c:pt>
                <c:pt idx="3">
                  <c:v>Your Information Goes Here</c:v>
                </c:pt>
                <c:pt idx="4">
                  <c:v>Your Information Goes Here</c:v>
                </c:pt>
              </c:strCache>
            </c:strRef>
          </c:cat>
          <c:val>
            <c:numRef>
              <c:f>Sheet1!$D$2:$D$6</c:f>
              <c:numCache>
                <c:formatCode>General</c:formatCode>
                <c:ptCount val="5"/>
                <c:pt idx="0">
                  <c:v>1</c:v>
                </c:pt>
                <c:pt idx="1">
                  <c:v>2</c:v>
                </c:pt>
                <c:pt idx="2">
                  <c:v>3</c:v>
                </c:pt>
                <c:pt idx="3">
                  <c:v>5</c:v>
                </c:pt>
                <c:pt idx="4">
                  <c:v>4</c:v>
                </c:pt>
              </c:numCache>
            </c:numRef>
          </c:val>
          <c:smooth val="0"/>
          <c:extLst>
            <c:ext xmlns:c16="http://schemas.microsoft.com/office/drawing/2014/chart" uri="{C3380CC4-5D6E-409C-BE32-E72D297353CC}">
              <c16:uniqueId val="{00000006-C3D6-43BE-8AAC-2AA4900FF4A0}"/>
            </c:ext>
          </c:extLst>
        </c:ser>
        <c:ser>
          <c:idx val="3"/>
          <c:order val="3"/>
          <c:tx>
            <c:strRef>
              <c:f>Sheet1!$E$1</c:f>
              <c:strCache>
                <c:ptCount val="1"/>
                <c:pt idx="0">
                  <c:v>Data Point 4</c:v>
                </c:pt>
              </c:strCache>
            </c:strRef>
          </c:tx>
          <c:spPr>
            <a:ln w="22225" cap="rnd">
              <a:solidFill>
                <a:schemeClr val="accent4">
                  <a:lumMod val="75000"/>
                </a:schemeClr>
              </a:solidFill>
              <a:round/>
            </a:ln>
            <a:effectLst/>
          </c:spPr>
          <c:marker>
            <c:symbol val="x"/>
            <c:size val="6"/>
            <c:spPr>
              <a:noFill/>
              <a:ln w="9525">
                <a:solidFill>
                  <a:schemeClr val="accent4">
                    <a:lumMod val="75000"/>
                  </a:schemeClr>
                </a:solidFill>
                <a:round/>
              </a:ln>
              <a:effectLst/>
            </c:spPr>
          </c:marker>
          <c:dLbls>
            <c:dLbl>
              <c:idx val="0"/>
              <c:layout>
                <c:manualLayout>
                  <c:x val="-4.6077891591782549E-2"/>
                  <c:y val="4.9369163165472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C3D6-43BE-8AAC-2AA4900FF4A0}"/>
                </c:ext>
              </c:extLst>
            </c:dLbl>
            <c:dLbl>
              <c:idx val="1"/>
              <c:layout>
                <c:manualLayout>
                  <c:x val="-5.9243003475148971E-2"/>
                  <c:y val="-4.44322468489256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C3D6-43BE-8AAC-2AA4900FF4A0}"/>
                </c:ext>
              </c:extLst>
            </c:dLbl>
            <c:dLbl>
              <c:idx val="2"/>
              <c:layout>
                <c:manualLayout>
                  <c:x val="2.4684584781312011E-2"/>
                  <c:y val="1.72792071079154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C3D6-43BE-8AAC-2AA4900FF4A0}"/>
                </c:ext>
              </c:extLst>
            </c:dLbl>
            <c:dLbl>
              <c:idx val="3"/>
              <c:layout>
                <c:manualLayout>
                  <c:x val="-8.2281949271040294E-2"/>
                  <c:y val="-5.1837621323746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C3D6-43BE-8AAC-2AA4900FF4A0}"/>
                </c:ext>
              </c:extLst>
            </c:dLbl>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tx1">
                        <a:lumMod val="95000"/>
                        <a:lumOff val="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Your Information Goes Here</c:v>
                </c:pt>
                <c:pt idx="1">
                  <c:v>Your Information Goes Here</c:v>
                </c:pt>
                <c:pt idx="2">
                  <c:v>Your Information Goes Here</c:v>
                </c:pt>
                <c:pt idx="3">
                  <c:v>Your Information Goes Here</c:v>
                </c:pt>
                <c:pt idx="4">
                  <c:v>Your Information Goes Here</c:v>
                </c:pt>
              </c:strCache>
            </c:strRef>
          </c:cat>
          <c:val>
            <c:numRef>
              <c:f>Sheet1!$E$2:$E$6</c:f>
              <c:numCache>
                <c:formatCode>General</c:formatCode>
                <c:ptCount val="5"/>
                <c:pt idx="0">
                  <c:v>2</c:v>
                </c:pt>
                <c:pt idx="1">
                  <c:v>1.8</c:v>
                </c:pt>
                <c:pt idx="2">
                  <c:v>2.4</c:v>
                </c:pt>
                <c:pt idx="3">
                  <c:v>3</c:v>
                </c:pt>
                <c:pt idx="4">
                  <c:v>2.5</c:v>
                </c:pt>
              </c:numCache>
            </c:numRef>
          </c:val>
          <c:smooth val="0"/>
          <c:extLst>
            <c:ext xmlns:c16="http://schemas.microsoft.com/office/drawing/2014/chart" uri="{C3380CC4-5D6E-409C-BE32-E72D297353CC}">
              <c16:uniqueId val="{00000010-C3D6-43BE-8AAC-2AA4900FF4A0}"/>
            </c:ext>
          </c:extLst>
        </c:ser>
        <c:ser>
          <c:idx val="4"/>
          <c:order val="4"/>
          <c:tx>
            <c:strRef>
              <c:f>Sheet1!$F$1</c:f>
              <c:strCache>
                <c:ptCount val="1"/>
                <c:pt idx="0">
                  <c:v>Data Point 5</c:v>
                </c:pt>
              </c:strCache>
            </c:strRef>
          </c:tx>
          <c:spPr>
            <a:ln w="22225" cap="rnd">
              <a:solidFill>
                <a:schemeClr val="accent2">
                  <a:lumMod val="50000"/>
                  <a:lumOff val="50000"/>
                </a:schemeClr>
              </a:solidFill>
              <a:round/>
            </a:ln>
            <a:effectLst/>
          </c:spPr>
          <c:marker>
            <c:symbol val="star"/>
            <c:size val="6"/>
            <c:spPr>
              <a:noFill/>
              <a:ln w="9525">
                <a:solidFill>
                  <a:schemeClr val="accent2">
                    <a:lumMod val="50000"/>
                    <a:lumOff val="50000"/>
                  </a:schemeClr>
                </a:solidFill>
                <a:round/>
              </a:ln>
              <a:effectLst/>
            </c:spPr>
          </c:marker>
          <c:dLbls>
            <c:dLbl>
              <c:idx val="0"/>
              <c:layout>
                <c:manualLayout>
                  <c:x val="-4.9369169562624299E-3"/>
                  <c:y val="-4.44322468489257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C3D6-43BE-8AAC-2AA4900FF4A0}"/>
                </c:ext>
              </c:extLst>
            </c:dLbl>
            <c:dLbl>
              <c:idx val="1"/>
              <c:layout>
                <c:manualLayout>
                  <c:x val="-4.936916956262475E-3"/>
                  <c:y val="-4.44322468489257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3D6-43BE-8AAC-2AA4900FF4A0}"/>
                </c:ext>
              </c:extLst>
            </c:dLbl>
            <c:dLbl>
              <c:idx val="2"/>
              <c:layout>
                <c:manualLayout>
                  <c:x val="8.2281949271040232E-3"/>
                  <c:y val="-6.6648370273388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C3D6-43BE-8AAC-2AA4900FF4A0}"/>
                </c:ext>
              </c:extLst>
            </c:dLbl>
            <c:dLbl>
              <c:idx val="3"/>
              <c:layout>
                <c:manualLayout>
                  <c:x val="-1.9747667825049657E-2"/>
                  <c:y val="-3.2089956057557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C3D6-43BE-8AAC-2AA4900FF4A0}"/>
                </c:ext>
              </c:extLst>
            </c:dLbl>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tx1">
                        <a:lumMod val="95000"/>
                        <a:lumOff val="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Your Information Goes Here</c:v>
                </c:pt>
                <c:pt idx="1">
                  <c:v>Your Information Goes Here</c:v>
                </c:pt>
                <c:pt idx="2">
                  <c:v>Your Information Goes Here</c:v>
                </c:pt>
                <c:pt idx="3">
                  <c:v>Your Information Goes Here</c:v>
                </c:pt>
                <c:pt idx="4">
                  <c:v>Your Information Goes Here</c:v>
                </c:pt>
              </c:strCache>
            </c:strRef>
          </c:cat>
          <c:val>
            <c:numRef>
              <c:f>Sheet1!$F$2:$F$6</c:f>
              <c:numCache>
                <c:formatCode>General</c:formatCode>
                <c:ptCount val="5"/>
                <c:pt idx="0">
                  <c:v>4.3</c:v>
                </c:pt>
                <c:pt idx="1">
                  <c:v>3</c:v>
                </c:pt>
                <c:pt idx="2">
                  <c:v>4</c:v>
                </c:pt>
                <c:pt idx="3">
                  <c:v>2.2999999999999998</c:v>
                </c:pt>
                <c:pt idx="4">
                  <c:v>2.5</c:v>
                </c:pt>
              </c:numCache>
            </c:numRef>
          </c:val>
          <c:smooth val="0"/>
          <c:extLst>
            <c:ext xmlns:c16="http://schemas.microsoft.com/office/drawing/2014/chart" uri="{C3380CC4-5D6E-409C-BE32-E72D297353CC}">
              <c16:uniqueId val="{00000011-C3D6-43BE-8AAC-2AA4900FF4A0}"/>
            </c:ext>
          </c:extLst>
        </c:ser>
        <c:dLbls>
          <c:showLegendKey val="0"/>
          <c:showVal val="1"/>
          <c:showCatName val="0"/>
          <c:showSerName val="0"/>
          <c:showPercent val="0"/>
          <c:showBubbleSize val="0"/>
        </c:dLbls>
        <c:marker val="1"/>
        <c:smooth val="0"/>
        <c:axId val="327122656"/>
        <c:axId val="327131392"/>
      </c:lineChart>
      <c:catAx>
        <c:axId val="327122656"/>
        <c:scaling>
          <c:orientation val="minMax"/>
        </c:scaling>
        <c:delete val="0"/>
        <c:axPos val="b"/>
        <c:majorGridlines>
          <c:spPr>
            <a:ln w="9525" cap="flat" cmpd="sng" algn="ctr">
              <a:solidFill>
                <a:srgbClr val="D6DBD4"/>
              </a:solidFill>
              <a:round/>
            </a:ln>
            <a:effectLst/>
          </c:spPr>
        </c:majorGridlines>
        <c:numFmt formatCode="General" sourceLinked="1"/>
        <c:majorTickMark val="none"/>
        <c:minorTickMark val="none"/>
        <c:tickLblPos val="nextTo"/>
        <c:spPr>
          <a:noFill/>
          <a:ln w="9525" cap="flat" cmpd="sng" algn="ctr">
            <a:solidFill>
              <a:srgbClr val="D6DBD4"/>
            </a:solidFill>
            <a:round/>
          </a:ln>
          <a:effectLst/>
        </c:spPr>
        <c:txPr>
          <a:bodyPr rot="-60000000" spcFirstLastPara="1" vertOverflow="ellipsis" vert="horz" wrap="square" anchor="ctr" anchorCtr="1"/>
          <a:lstStyle/>
          <a:p>
            <a:pPr>
              <a:defRPr sz="800" b="0" i="0" u="none" strike="noStrike" kern="1200" cap="none" spc="0" normalizeH="0" baseline="0">
                <a:solidFill>
                  <a:srgbClr val="003057"/>
                </a:solidFill>
                <a:latin typeface="+mn-lt"/>
                <a:ea typeface="+mn-ea"/>
                <a:cs typeface="+mn-cs"/>
              </a:defRPr>
            </a:pPr>
            <a:endParaRPr lang="en-US"/>
          </a:p>
        </c:txPr>
        <c:crossAx val="327131392"/>
        <c:crosses val="autoZero"/>
        <c:auto val="1"/>
        <c:lblAlgn val="ctr"/>
        <c:lblOffset val="100"/>
        <c:noMultiLvlLbl val="0"/>
      </c:catAx>
      <c:valAx>
        <c:axId val="327131392"/>
        <c:scaling>
          <c:orientation val="minMax"/>
        </c:scaling>
        <c:delete val="1"/>
        <c:axPos val="l"/>
        <c:numFmt formatCode="General" sourceLinked="1"/>
        <c:majorTickMark val="none"/>
        <c:minorTickMark val="none"/>
        <c:tickLblPos val="nextTo"/>
        <c:crossAx val="3271226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rgbClr val="003057"/>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en-US" dirty="0">
                <a:solidFill>
                  <a:srgbClr val="004376"/>
                </a:solidFill>
                <a:latin typeface="Roboto" panose="02000000000000000000" pitchFamily="2" charset="0"/>
                <a:ea typeface="Roboto" panose="02000000000000000000" pitchFamily="2" charset="0"/>
                <a:cs typeface="Roboto" panose="02000000000000000000" pitchFamily="2" charset="0"/>
              </a:rPr>
              <a:t>Chart SAMPLE 3</a:t>
            </a: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title>
    <c:autoTitleDeleted val="0"/>
    <c:plotArea>
      <c:layout/>
      <c:pieChart>
        <c:varyColors val="1"/>
        <c:ser>
          <c:idx val="0"/>
          <c:order val="0"/>
          <c:tx>
            <c:strRef>
              <c:f>Sheet1!$B$1</c:f>
              <c:strCache>
                <c:ptCount val="1"/>
                <c:pt idx="0">
                  <c:v>Chart</c:v>
                </c:pt>
              </c:strCache>
            </c:strRef>
          </c:tx>
          <c:spPr>
            <a:effectLst/>
          </c:spPr>
          <c:dPt>
            <c:idx val="0"/>
            <c:bubble3D val="0"/>
            <c:spPr>
              <a:solidFill>
                <a:schemeClr val="accent2"/>
              </a:solidFill>
              <a:ln>
                <a:noFill/>
              </a:ln>
              <a:effectLst/>
            </c:spPr>
            <c:extLst>
              <c:ext xmlns:c16="http://schemas.microsoft.com/office/drawing/2014/chart" uri="{C3380CC4-5D6E-409C-BE32-E72D297353CC}">
                <c16:uniqueId val="{00000000-C3D6-43BE-8AAC-2AA4900FF4A0}"/>
              </c:ext>
            </c:extLst>
          </c:dPt>
          <c:dPt>
            <c:idx val="1"/>
            <c:bubble3D val="0"/>
            <c:spPr>
              <a:solidFill>
                <a:schemeClr val="accent1"/>
              </a:solidFill>
              <a:ln>
                <a:noFill/>
              </a:ln>
              <a:effectLst/>
            </c:spPr>
            <c:extLst>
              <c:ext xmlns:c16="http://schemas.microsoft.com/office/drawing/2014/chart" uri="{C3380CC4-5D6E-409C-BE32-E72D297353CC}">
                <c16:uniqueId val="{00000001-C3D6-43BE-8AAC-2AA4900FF4A0}"/>
              </c:ext>
            </c:extLst>
          </c:dPt>
          <c:dPt>
            <c:idx val="2"/>
            <c:bubble3D val="0"/>
            <c:spPr>
              <a:solidFill>
                <a:schemeClr val="accent6">
                  <a:lumMod val="60000"/>
                  <a:lumOff val="40000"/>
                </a:schemeClr>
              </a:solidFill>
              <a:ln>
                <a:noFill/>
              </a:ln>
              <a:effectLst/>
            </c:spPr>
            <c:extLst>
              <c:ext xmlns:c16="http://schemas.microsoft.com/office/drawing/2014/chart" uri="{C3380CC4-5D6E-409C-BE32-E72D297353CC}">
                <c16:uniqueId val="{00000002-C3D6-43BE-8AAC-2AA4900FF4A0}"/>
              </c:ext>
            </c:extLst>
          </c:dPt>
          <c:dPt>
            <c:idx val="3"/>
            <c:bubble3D val="0"/>
            <c:spPr>
              <a:solidFill>
                <a:srgbClr val="54585A"/>
              </a:solidFill>
              <a:ln>
                <a:noFill/>
              </a:ln>
              <a:effectLst/>
            </c:spPr>
            <c:extLst>
              <c:ext xmlns:c16="http://schemas.microsoft.com/office/drawing/2014/chart" uri="{C3380CC4-5D6E-409C-BE32-E72D297353CC}">
                <c16:uniqueId val="{00000003-C3D6-43BE-8AAC-2AA4900FF4A0}"/>
              </c:ext>
            </c:extLst>
          </c:dPt>
          <c:dPt>
            <c:idx val="4"/>
            <c:bubble3D val="0"/>
            <c:spPr>
              <a:solidFill>
                <a:schemeClr val="tx2">
                  <a:lumMod val="40000"/>
                  <a:lumOff val="60000"/>
                </a:schemeClr>
              </a:solidFill>
              <a:ln>
                <a:noFill/>
              </a:ln>
              <a:effectLst/>
            </c:spPr>
            <c:extLst>
              <c:ext xmlns:c16="http://schemas.microsoft.com/office/drawing/2014/chart" uri="{C3380CC4-5D6E-409C-BE32-E72D297353CC}">
                <c16:uniqueId val="{0000001C-C3D6-43BE-8AAC-2AA4900FF4A0}"/>
              </c:ext>
            </c:extLst>
          </c:dPt>
          <c:dLbls>
            <c:dLbl>
              <c:idx val="0"/>
              <c:layout>
                <c:manualLayout>
                  <c:x val="1.5965335861639118E-2"/>
                  <c:y val="-2.9621497899283797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rgbClr val="B3A369"/>
                        </a:solidFill>
                        <a:latin typeface="+mn-lt"/>
                        <a:ea typeface="+mn-ea"/>
                        <a:cs typeface="+mn-cs"/>
                      </a:defRPr>
                    </a:pPr>
                    <a:fld id="{AE7794E1-A441-4622-BFAE-72E8B8CBDB23}" type="CATEGORYNAME">
                      <a:rPr lang="en-US" sz="1000" baseline="0" smtClean="0">
                        <a:solidFill>
                          <a:srgbClr val="004376"/>
                        </a:solidFill>
                      </a:rPr>
                      <a:pPr>
                        <a:defRPr sz="1000">
                          <a:solidFill>
                            <a:srgbClr val="B3A369"/>
                          </a:solidFill>
                        </a:defRPr>
                      </a:pPr>
                      <a:t>[CATEGORY NAME]</a:t>
                    </a:fld>
                    <a:r>
                      <a:rPr lang="en-US" sz="1000" baseline="0" dirty="0">
                        <a:solidFill>
                          <a:srgbClr val="004376"/>
                        </a:solidFill>
                      </a:rPr>
                      <a:t> | 5</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B3A369"/>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3D6-43BE-8AAC-2AA4900FF4A0}"/>
                </c:ext>
              </c:extLst>
            </c:dLbl>
            <c:dLbl>
              <c:idx val="1"/>
              <c:layout>
                <c:manualLayout>
                  <c:x val="-3.0334138137114445E-2"/>
                  <c:y val="9.8738326330946077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rgbClr val="B3A369"/>
                        </a:solidFill>
                        <a:latin typeface="+mn-lt"/>
                        <a:ea typeface="+mn-ea"/>
                        <a:cs typeface="+mn-cs"/>
                      </a:defRPr>
                    </a:pPr>
                    <a:fld id="{8A402D83-53FC-4F01-B474-9C6C971B06CE}" type="CATEGORYNAME">
                      <a:rPr lang="en-US" sz="1000" baseline="0" smtClean="0">
                        <a:solidFill>
                          <a:srgbClr val="B3A369"/>
                        </a:solidFill>
                      </a:rPr>
                      <a:pPr>
                        <a:defRPr sz="1000">
                          <a:solidFill>
                            <a:srgbClr val="B3A369"/>
                          </a:solidFill>
                        </a:defRPr>
                      </a:pPr>
                      <a:t>[CATEGORY NAME]</a:t>
                    </a:fld>
                    <a:r>
                      <a:rPr lang="en-US" sz="1000" baseline="0" dirty="0">
                        <a:solidFill>
                          <a:srgbClr val="B3A369"/>
                        </a:solidFill>
                      </a:rPr>
                      <a:t> | </a:t>
                    </a:r>
                    <a:fld id="{1DF61BEB-A6E6-4D18-BF95-DC0A4A4B5E1D}" type="VALUE">
                      <a:rPr lang="en-US" sz="1000" baseline="0" smtClean="0">
                        <a:solidFill>
                          <a:srgbClr val="B3A369"/>
                        </a:solidFill>
                      </a:rPr>
                      <a:pPr>
                        <a:defRPr sz="1000">
                          <a:solidFill>
                            <a:srgbClr val="B3A369"/>
                          </a:solidFill>
                        </a:defRPr>
                      </a:pPr>
                      <a:t>[VALUE]</a:t>
                    </a:fld>
                    <a:endParaRPr lang="en-US" sz="1000" baseline="0" dirty="0">
                      <a:solidFill>
                        <a:srgbClr val="B3A369"/>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B3A369"/>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3D6-43BE-8AAC-2AA4900FF4A0}"/>
                </c:ext>
              </c:extLst>
            </c:dLbl>
            <c:dLbl>
              <c:idx val="2"/>
              <c:layout>
                <c:manualLayout>
                  <c:x val="2.7141070964786504E-2"/>
                  <c:y val="6.4179912115114895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rgbClr val="B3A369"/>
                        </a:solidFill>
                        <a:latin typeface="+mn-lt"/>
                        <a:ea typeface="+mn-ea"/>
                        <a:cs typeface="+mn-cs"/>
                      </a:defRPr>
                    </a:pPr>
                    <a:r>
                      <a:rPr lang="en-US" sz="1000" baseline="0" dirty="0">
                        <a:solidFill>
                          <a:schemeClr val="accent6">
                            <a:lumMod val="60000"/>
                            <a:lumOff val="40000"/>
                          </a:schemeClr>
                        </a:solidFill>
                      </a:rPr>
                      <a:t>Data Point 3 | 4</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B3A369"/>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C3D6-43BE-8AAC-2AA4900FF4A0}"/>
                </c:ext>
              </c:extLst>
            </c:dLbl>
            <c:dLbl>
              <c:idx val="3"/>
              <c:layout>
                <c:manualLayout>
                  <c:x val="1.7561869447803032E-2"/>
                  <c:y val="-4.1963788690652093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rgbClr val="B3A369"/>
                        </a:solidFill>
                        <a:latin typeface="+mn-lt"/>
                        <a:ea typeface="+mn-ea"/>
                        <a:cs typeface="+mn-cs"/>
                      </a:defRPr>
                    </a:pPr>
                    <a:fld id="{F39049AE-09B7-4987-A8ED-BACE15324105}" type="CATEGORYNAME">
                      <a:rPr lang="en-US" sz="1000" baseline="0" smtClean="0">
                        <a:solidFill>
                          <a:srgbClr val="54585A"/>
                        </a:solidFill>
                      </a:rPr>
                      <a:pPr>
                        <a:defRPr sz="1000">
                          <a:solidFill>
                            <a:srgbClr val="B3A369"/>
                          </a:solidFill>
                        </a:defRPr>
                      </a:pPr>
                      <a:t>[CATEGORY NAME]</a:t>
                    </a:fld>
                    <a:r>
                      <a:rPr lang="en-US" sz="1000" baseline="0" dirty="0">
                        <a:solidFill>
                          <a:srgbClr val="54585A"/>
                        </a:solidFill>
                      </a:rPr>
                      <a:t> | </a:t>
                    </a:r>
                    <a:fld id="{5CADD2B1-1F32-4A59-932F-6BF79E3E1C2E}" type="VALUE">
                      <a:rPr lang="en-US" sz="1000" baseline="0" smtClean="0">
                        <a:solidFill>
                          <a:srgbClr val="54585A"/>
                        </a:solidFill>
                      </a:rPr>
                      <a:pPr>
                        <a:defRPr sz="1000">
                          <a:solidFill>
                            <a:srgbClr val="B3A369"/>
                          </a:solidFill>
                        </a:defRPr>
                      </a:pPr>
                      <a:t>[VALUE]</a:t>
                    </a:fld>
                    <a:endParaRPr lang="en-US" sz="1000" baseline="0" dirty="0">
                      <a:solidFill>
                        <a:srgbClr val="54585A"/>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B3A369"/>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3D6-43BE-8AAC-2AA4900FF4A0}"/>
                </c:ext>
              </c:extLst>
            </c:dLbl>
            <c:dLbl>
              <c:idx val="4"/>
              <c:layout>
                <c:manualLayout>
                  <c:x val="0"/>
                  <c:y val="-2.4684581582736499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rgbClr val="B3A369"/>
                        </a:solidFill>
                        <a:latin typeface="+mn-lt"/>
                        <a:ea typeface="+mn-ea"/>
                        <a:cs typeface="+mn-cs"/>
                      </a:defRPr>
                    </a:pPr>
                    <a:fld id="{D8A8B773-CA91-48AC-B88C-39DF067C184E}" type="CATEGORYNAME">
                      <a:rPr lang="en-US" sz="1000" baseline="0" smtClean="0">
                        <a:solidFill>
                          <a:schemeClr val="accent3">
                            <a:lumMod val="60000"/>
                            <a:lumOff val="40000"/>
                          </a:schemeClr>
                        </a:solidFill>
                      </a:rPr>
                      <a:pPr>
                        <a:defRPr sz="1000">
                          <a:solidFill>
                            <a:srgbClr val="B3A369"/>
                          </a:solidFill>
                        </a:defRPr>
                      </a:pPr>
                      <a:t>[CATEGORY NAME]</a:t>
                    </a:fld>
                    <a:r>
                      <a:rPr lang="en-US" sz="1000" baseline="0" dirty="0">
                        <a:solidFill>
                          <a:schemeClr val="accent3">
                            <a:lumMod val="60000"/>
                            <a:lumOff val="40000"/>
                          </a:schemeClr>
                        </a:solidFill>
                      </a:rPr>
                      <a:t> | </a:t>
                    </a:r>
                    <a:fld id="{8290661B-3229-4C65-B83B-534884BCDB85}" type="VALUE">
                      <a:rPr lang="en-US" sz="1000" baseline="0" smtClean="0">
                        <a:solidFill>
                          <a:schemeClr val="accent3">
                            <a:lumMod val="60000"/>
                            <a:lumOff val="40000"/>
                          </a:schemeClr>
                        </a:solidFill>
                      </a:rPr>
                      <a:pPr>
                        <a:defRPr sz="1000">
                          <a:solidFill>
                            <a:srgbClr val="B3A369"/>
                          </a:solidFill>
                        </a:defRPr>
                      </a:pPr>
                      <a:t>[VALUE]</a:t>
                    </a:fld>
                    <a:endParaRPr lang="en-US" sz="1000" baseline="0" dirty="0">
                      <a:solidFill>
                        <a:schemeClr val="accent3">
                          <a:lumMod val="60000"/>
                          <a:lumOff val="40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B3A369"/>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C-C3D6-43BE-8AAC-2AA4900FF4A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B3A369"/>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 Data Point 1</c:v>
                </c:pt>
                <c:pt idx="1">
                  <c:v> Data Point 2</c:v>
                </c:pt>
                <c:pt idx="2">
                  <c:v> Data Point 3</c:v>
                </c:pt>
                <c:pt idx="3">
                  <c:v> Data Point 4</c:v>
                </c:pt>
                <c:pt idx="4">
                  <c:v> Data Point 5</c:v>
                </c:pt>
              </c:strCache>
            </c:strRef>
          </c:cat>
          <c:val>
            <c:numRef>
              <c:f>Sheet1!$B$2:$B$6</c:f>
              <c:numCache>
                <c:formatCode>General</c:formatCode>
                <c:ptCount val="5"/>
                <c:pt idx="0">
                  <c:v>3</c:v>
                </c:pt>
                <c:pt idx="1">
                  <c:v>7</c:v>
                </c:pt>
                <c:pt idx="2">
                  <c:v>4</c:v>
                </c:pt>
                <c:pt idx="3">
                  <c:v>3</c:v>
                </c:pt>
                <c:pt idx="4">
                  <c:v>2</c:v>
                </c:pt>
              </c:numCache>
            </c:numRef>
          </c:val>
          <c:extLst>
            <c:ext xmlns:c16="http://schemas.microsoft.com/office/drawing/2014/chart" uri="{C3380CC4-5D6E-409C-BE32-E72D297353CC}">
              <c16:uniqueId val="{00000004-C3D6-43BE-8AAC-2AA4900FF4A0}"/>
            </c:ext>
          </c:extLst>
        </c:ser>
        <c:ser>
          <c:idx val="1"/>
          <c:order val="1"/>
          <c:tx>
            <c:strRef>
              <c:f>Sheet1!$C$1</c:f>
              <c:strCache>
                <c:ptCount val="1"/>
                <c:pt idx="0">
                  <c:v>Column1</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C3D6-43BE-8AAC-2AA4900FF4A0}"/>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E-C3D6-43BE-8AAC-2AA4900FF4A0}"/>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C-C3D6-43BE-8AAC-2AA4900FF4A0}"/>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C3D6-43BE-8AAC-2AA4900FF4A0}"/>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B-C3D6-43BE-8AAC-2AA4900FF4A0}"/>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F-C3D6-43BE-8AAC-2AA4900FF4A0}"/>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E-C3D6-43BE-8AAC-2AA4900FF4A0}"/>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C-C3D6-43BE-8AAC-2AA4900FF4A0}"/>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D-C3D6-43BE-8AAC-2AA4900FF4A0}"/>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1B-C3D6-43BE-8AAC-2AA4900FF4A0}"/>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 Data Point 1</c:v>
                </c:pt>
                <c:pt idx="1">
                  <c:v> Data Point 2</c:v>
                </c:pt>
                <c:pt idx="2">
                  <c:v> Data Point 3</c:v>
                </c:pt>
                <c:pt idx="3">
                  <c:v> Data Point 4</c:v>
                </c:pt>
                <c:pt idx="4">
                  <c:v> Data Point 5</c:v>
                </c:pt>
              </c:strCache>
            </c:strRef>
          </c:cat>
          <c:val>
            <c:numRef>
              <c:f>Sheet1!$C$2:$C$6</c:f>
              <c:numCache>
                <c:formatCode>General</c:formatCode>
                <c:ptCount val="5"/>
              </c:numCache>
            </c:numRef>
          </c:val>
          <c:extLst>
            <c:ext xmlns:c16="http://schemas.microsoft.com/office/drawing/2014/chart" uri="{C3380CC4-5D6E-409C-BE32-E72D297353CC}">
              <c16:uniqueId val="{00000005-C3D6-43BE-8AAC-2AA4900FF4A0}"/>
            </c:ext>
          </c:extLst>
        </c:ser>
        <c:ser>
          <c:idx val="2"/>
          <c:order val="2"/>
          <c:tx>
            <c:strRef>
              <c:f>Sheet1!$D$1</c:f>
              <c:strCache>
                <c:ptCount val="1"/>
                <c:pt idx="0">
                  <c:v>Column2</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C3D6-43BE-8AAC-2AA4900FF4A0}"/>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8-C3D6-43BE-8AAC-2AA4900FF4A0}"/>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C3D6-43BE-8AAC-2AA4900FF4A0}"/>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A-C3D6-43BE-8AAC-2AA4900FF4A0}"/>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A-C3D6-43BE-8AAC-2AA4900FF4A0}"/>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9-C3D6-43BE-8AAC-2AA4900FF4A0}"/>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8-C3D6-43BE-8AAC-2AA4900FF4A0}"/>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7-C3D6-43BE-8AAC-2AA4900FF4A0}"/>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A-C3D6-43BE-8AAC-2AA4900FF4A0}"/>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1A-C3D6-43BE-8AAC-2AA4900FF4A0}"/>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 Data Point 1</c:v>
                </c:pt>
                <c:pt idx="1">
                  <c:v> Data Point 2</c:v>
                </c:pt>
                <c:pt idx="2">
                  <c:v> Data Point 3</c:v>
                </c:pt>
                <c:pt idx="3">
                  <c:v> Data Point 4</c:v>
                </c:pt>
                <c:pt idx="4">
                  <c:v> Data Point 5</c:v>
                </c:pt>
              </c:strCache>
            </c:strRef>
          </c:cat>
          <c:val>
            <c:numRef>
              <c:f>Sheet1!$D$2:$D$6</c:f>
              <c:numCache>
                <c:formatCode>General</c:formatCode>
                <c:ptCount val="5"/>
              </c:numCache>
            </c:numRef>
          </c:val>
          <c:extLst>
            <c:ext xmlns:c16="http://schemas.microsoft.com/office/drawing/2014/chart" uri="{C3380CC4-5D6E-409C-BE32-E72D297353CC}">
              <c16:uniqueId val="{00000006-C3D6-43BE-8AAC-2AA4900FF4A0}"/>
            </c:ext>
          </c:extLst>
        </c:ser>
        <c:ser>
          <c:idx val="3"/>
          <c:order val="3"/>
          <c:tx>
            <c:strRef>
              <c:f>Sheet1!$E$1</c:f>
              <c:strCache>
                <c:ptCount val="1"/>
                <c:pt idx="0">
                  <c:v>Column3</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C3D6-43BE-8AAC-2AA4900FF4A0}"/>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E-C3D6-43BE-8AAC-2AA4900FF4A0}"/>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D-C3D6-43BE-8AAC-2AA4900FF4A0}"/>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9-C3D6-43BE-8AAC-2AA4900FF4A0}"/>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360A-4EF3-8521-5FE496DF677A}"/>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15-C3D6-43BE-8AAC-2AA4900FF4A0}"/>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1E-C3D6-43BE-8AAC-2AA4900FF4A0}"/>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1D-C3D6-43BE-8AAC-2AA4900FF4A0}"/>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19-C3D6-43BE-8AAC-2AA4900FF4A0}"/>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1-360A-4EF3-8521-5FE496DF677A}"/>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 Data Point 1</c:v>
                </c:pt>
                <c:pt idx="1">
                  <c:v> Data Point 2</c:v>
                </c:pt>
                <c:pt idx="2">
                  <c:v> Data Point 3</c:v>
                </c:pt>
                <c:pt idx="3">
                  <c:v> Data Point 4</c:v>
                </c:pt>
                <c:pt idx="4">
                  <c:v> Data Point 5</c:v>
                </c:pt>
              </c:strCache>
            </c:strRef>
          </c:cat>
          <c:val>
            <c:numRef>
              <c:f>Sheet1!$E$2:$E$6</c:f>
              <c:numCache>
                <c:formatCode>General</c:formatCode>
                <c:ptCount val="5"/>
              </c:numCache>
            </c:numRef>
          </c:val>
          <c:extLst>
            <c:ext xmlns:c16="http://schemas.microsoft.com/office/drawing/2014/chart" uri="{C3380CC4-5D6E-409C-BE32-E72D297353CC}">
              <c16:uniqueId val="{00000010-C3D6-43BE-8AAC-2AA4900FF4A0}"/>
            </c:ext>
          </c:extLst>
        </c:ser>
        <c:ser>
          <c:idx val="4"/>
          <c:order val="4"/>
          <c:tx>
            <c:strRef>
              <c:f>Sheet1!$F$1</c:f>
              <c:strCache>
                <c:ptCount val="1"/>
                <c:pt idx="0">
                  <c:v>Column4</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F-C3D6-43BE-8AAC-2AA4900FF4A0}"/>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6-C3D6-43BE-8AAC-2AA4900FF4A0}"/>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7-C3D6-43BE-8AAC-2AA4900FF4A0}"/>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8-C3D6-43BE-8AAC-2AA4900FF4A0}"/>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360A-4EF3-8521-5FE496DF677A}"/>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1F-C3D6-43BE-8AAC-2AA4900FF4A0}"/>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16-C3D6-43BE-8AAC-2AA4900FF4A0}"/>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17-C3D6-43BE-8AAC-2AA4900FF4A0}"/>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18-C3D6-43BE-8AAC-2AA4900FF4A0}"/>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2-360A-4EF3-8521-5FE496DF677A}"/>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 Data Point 1</c:v>
                </c:pt>
                <c:pt idx="1">
                  <c:v> Data Point 2</c:v>
                </c:pt>
                <c:pt idx="2">
                  <c:v> Data Point 3</c:v>
                </c:pt>
                <c:pt idx="3">
                  <c:v> Data Point 4</c:v>
                </c:pt>
                <c:pt idx="4">
                  <c:v> Data Point 5</c:v>
                </c:pt>
              </c:strCache>
            </c:strRef>
          </c:cat>
          <c:val>
            <c:numRef>
              <c:f>Sheet1!$F$2:$F$6</c:f>
              <c:numCache>
                <c:formatCode>General</c:formatCode>
                <c:ptCount val="5"/>
              </c:numCache>
            </c:numRef>
          </c:val>
          <c:extLst>
            <c:ext xmlns:c16="http://schemas.microsoft.com/office/drawing/2014/chart" uri="{C3380CC4-5D6E-409C-BE32-E72D297353CC}">
              <c16:uniqueId val="{00000011-C3D6-43BE-8AAC-2AA4900FF4A0}"/>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A6E295-2078-3A4C-9B3B-128821A974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03100D-CACA-0F41-B537-339726C6A5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77CCEE-F6A5-9F4C-8CE3-50501077053A}" type="datetimeFigureOut">
              <a:rPr lang="en-US" smtClean="0"/>
              <a:t>9/30/22</a:t>
            </a:fld>
            <a:endParaRPr lang="en-US"/>
          </a:p>
        </p:txBody>
      </p:sp>
      <p:sp>
        <p:nvSpPr>
          <p:cNvPr id="4" name="Footer Placeholder 3">
            <a:extLst>
              <a:ext uri="{FF2B5EF4-FFF2-40B4-BE49-F238E27FC236}">
                <a16:creationId xmlns:a16="http://schemas.microsoft.com/office/drawing/2014/main" id="{1518C585-FF88-2E4D-AADE-9C9529D2F7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0F8045-3A37-824A-8710-57C502BDEF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957D50-C692-A448-91EE-4B0FAD320CD6}" type="slidenum">
              <a:rPr lang="en-US" smtClean="0"/>
              <a:t>‹#›</a:t>
            </a:fld>
            <a:endParaRPr lang="en-US"/>
          </a:p>
        </p:txBody>
      </p:sp>
    </p:spTree>
    <p:extLst>
      <p:ext uri="{BB962C8B-B14F-4D97-AF65-F5344CB8AC3E}">
        <p14:creationId xmlns:p14="http://schemas.microsoft.com/office/powerpoint/2010/main" val="1285093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90FB0-7803-314F-9BE0-3772887DCBDE}" type="datetimeFigureOut">
              <a:rPr lang="en-US" smtClean="0"/>
              <a:t>9/30/22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5D7CC-4584-7D4D-9AC5-26861B0A276E}" type="slidenum">
              <a:rPr lang="en-US" smtClean="0"/>
              <a:t>‹#›</a:t>
            </a:fld>
            <a:endParaRPr lang="en-US"/>
          </a:p>
        </p:txBody>
      </p:sp>
    </p:spTree>
    <p:extLst>
      <p:ext uri="{BB962C8B-B14F-4D97-AF65-F5344CB8AC3E}">
        <p14:creationId xmlns:p14="http://schemas.microsoft.com/office/powerpoint/2010/main" val="1802437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make sure to us photos with dark backgrounds or use Picture Color &gt; Recolor to ensure contrast with the title text.</a:t>
            </a:r>
          </a:p>
        </p:txBody>
      </p:sp>
      <p:sp>
        <p:nvSpPr>
          <p:cNvPr id="4" name="Slide Number Placeholder 3"/>
          <p:cNvSpPr>
            <a:spLocks noGrp="1"/>
          </p:cNvSpPr>
          <p:nvPr>
            <p:ph type="sldNum" sz="quarter" idx="5"/>
          </p:nvPr>
        </p:nvSpPr>
        <p:spPr/>
        <p:txBody>
          <a:bodyPr/>
          <a:lstStyle/>
          <a:p>
            <a:fld id="{7AA5D7CC-4584-7D4D-9AC5-26861B0A276E}" type="slidenum">
              <a:rPr lang="en-US" smtClean="0"/>
              <a:t>3</a:t>
            </a:fld>
            <a:endParaRPr lang="en-US"/>
          </a:p>
        </p:txBody>
      </p:sp>
    </p:spTree>
    <p:extLst>
      <p:ext uri="{BB962C8B-B14F-4D97-AF65-F5344CB8AC3E}">
        <p14:creationId xmlns:p14="http://schemas.microsoft.com/office/powerpoint/2010/main" val="136063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or replace photo and then go to Arrange &gt; Send Backward until the Georgia Tech logo appears above the image.</a:t>
            </a:r>
          </a:p>
        </p:txBody>
      </p:sp>
      <p:sp>
        <p:nvSpPr>
          <p:cNvPr id="4" name="Slide Number Placeholder 3"/>
          <p:cNvSpPr>
            <a:spLocks noGrp="1"/>
          </p:cNvSpPr>
          <p:nvPr>
            <p:ph type="sldNum" sz="quarter" idx="5"/>
          </p:nvPr>
        </p:nvSpPr>
        <p:spPr/>
        <p:txBody>
          <a:bodyPr/>
          <a:lstStyle/>
          <a:p>
            <a:fld id="{7AA5D7CC-4584-7D4D-9AC5-26861B0A276E}" type="slidenum">
              <a:rPr lang="en-US" smtClean="0"/>
              <a:t>7</a:t>
            </a:fld>
            <a:endParaRPr lang="en-US"/>
          </a:p>
        </p:txBody>
      </p:sp>
    </p:spTree>
    <p:extLst>
      <p:ext uri="{BB962C8B-B14F-4D97-AF65-F5344CB8AC3E}">
        <p14:creationId xmlns:p14="http://schemas.microsoft.com/office/powerpoint/2010/main" val="200149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Placeholder 10">
            <a:extLst>
              <a:ext uri="{FF2B5EF4-FFF2-40B4-BE49-F238E27FC236}">
                <a16:creationId xmlns:a16="http://schemas.microsoft.com/office/drawing/2014/main" id="{03435116-8EC1-A548-452A-A5744ECD0FD6}"/>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11" name="Text Placeholder 11">
            <a:extLst>
              <a:ext uri="{FF2B5EF4-FFF2-40B4-BE49-F238E27FC236}">
                <a16:creationId xmlns:a16="http://schemas.microsoft.com/office/drawing/2014/main" id="{BE800B03-ECF5-F0B1-7514-4FC09CECE7E4}"/>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p>
            <a:r>
              <a:rPr lang="en-US" dirty="0"/>
              <a:t>Click to edit Master subtitle style</a:t>
            </a:r>
          </a:p>
        </p:txBody>
      </p:sp>
    </p:spTree>
    <p:extLst>
      <p:ext uri="{BB962C8B-B14F-4D97-AF65-F5344CB8AC3E}">
        <p14:creationId xmlns:p14="http://schemas.microsoft.com/office/powerpoint/2010/main" val="4114190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s - Wr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E3126A54-2183-1E0F-7A09-1B69C88EFBF2}"/>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6806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9/30/22</a:t>
            </a:fld>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71505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379048" y="1215483"/>
            <a:ext cx="5615353" cy="42256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6197600" y="1215483"/>
            <a:ext cx="5613400" cy="42256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9/30/22</a:t>
            </a:fld>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661298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381001" y="1235113"/>
            <a:ext cx="56176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381001" y="2078658"/>
            <a:ext cx="5617633" cy="336247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6172200" y="123511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6172200" y="2078658"/>
            <a:ext cx="5638800" cy="336247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9/30/22</a:t>
            </a:fld>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046095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9/30/22</a:t>
            </a:fld>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
        <p:nvSpPr>
          <p:cNvPr id="3" name="Picture Placeholder 2">
            <a:extLst>
              <a:ext uri="{FF2B5EF4-FFF2-40B4-BE49-F238E27FC236}">
                <a16:creationId xmlns:a16="http://schemas.microsoft.com/office/drawing/2014/main" id="{7EB05746-5DE4-07B1-5611-4EEBAF38DE1E}"/>
              </a:ext>
            </a:extLst>
          </p:cNvPr>
          <p:cNvSpPr>
            <a:spLocks noGrp="1"/>
          </p:cNvSpPr>
          <p:nvPr>
            <p:ph type="pic" sz="quarter" idx="13"/>
          </p:nvPr>
        </p:nvSpPr>
        <p:spPr>
          <a:xfrm>
            <a:off x="381000" y="1425402"/>
            <a:ext cx="3074469" cy="2081855"/>
          </a:xfrm>
        </p:spPr>
        <p:txBody>
          <a:bodyPr/>
          <a:lstStyle/>
          <a:p>
            <a:endParaRPr lang="en-US"/>
          </a:p>
        </p:txBody>
      </p:sp>
      <p:sp>
        <p:nvSpPr>
          <p:cNvPr id="4" name="Picture Placeholder 2">
            <a:extLst>
              <a:ext uri="{FF2B5EF4-FFF2-40B4-BE49-F238E27FC236}">
                <a16:creationId xmlns:a16="http://schemas.microsoft.com/office/drawing/2014/main" id="{03F001E6-D6D1-A396-EE07-7790621213EA}"/>
              </a:ext>
            </a:extLst>
          </p:cNvPr>
          <p:cNvSpPr>
            <a:spLocks noGrp="1"/>
          </p:cNvSpPr>
          <p:nvPr>
            <p:ph type="pic" sz="quarter" idx="14"/>
          </p:nvPr>
        </p:nvSpPr>
        <p:spPr>
          <a:xfrm>
            <a:off x="3771394" y="1425402"/>
            <a:ext cx="3074469" cy="2081855"/>
          </a:xfrm>
        </p:spPr>
        <p:txBody>
          <a:bodyPr/>
          <a:lstStyle/>
          <a:p>
            <a:endParaRPr lang="en-US"/>
          </a:p>
        </p:txBody>
      </p:sp>
      <p:sp>
        <p:nvSpPr>
          <p:cNvPr id="5" name="Picture Placeholder 2">
            <a:extLst>
              <a:ext uri="{FF2B5EF4-FFF2-40B4-BE49-F238E27FC236}">
                <a16:creationId xmlns:a16="http://schemas.microsoft.com/office/drawing/2014/main" id="{02BD7855-1EA6-1102-5122-4BF617ED2DCB}"/>
              </a:ext>
            </a:extLst>
          </p:cNvPr>
          <p:cNvSpPr>
            <a:spLocks noGrp="1"/>
          </p:cNvSpPr>
          <p:nvPr>
            <p:ph type="pic" sz="quarter" idx="15"/>
          </p:nvPr>
        </p:nvSpPr>
        <p:spPr>
          <a:xfrm>
            <a:off x="7178140" y="1425402"/>
            <a:ext cx="3074469" cy="2081855"/>
          </a:xfrm>
        </p:spPr>
        <p:txBody>
          <a:bodyPr/>
          <a:lstStyle/>
          <a:p>
            <a:endParaRPr lang="en-US"/>
          </a:p>
        </p:txBody>
      </p:sp>
      <p:sp>
        <p:nvSpPr>
          <p:cNvPr id="6" name="Picture Placeholder 2">
            <a:extLst>
              <a:ext uri="{FF2B5EF4-FFF2-40B4-BE49-F238E27FC236}">
                <a16:creationId xmlns:a16="http://schemas.microsoft.com/office/drawing/2014/main" id="{93DB0072-B1E4-2B67-CD64-AFD0CADC50A0}"/>
              </a:ext>
            </a:extLst>
          </p:cNvPr>
          <p:cNvSpPr>
            <a:spLocks noGrp="1"/>
          </p:cNvSpPr>
          <p:nvPr>
            <p:ph type="pic" sz="quarter" idx="16"/>
          </p:nvPr>
        </p:nvSpPr>
        <p:spPr>
          <a:xfrm>
            <a:off x="381000" y="3772092"/>
            <a:ext cx="3074469" cy="2081855"/>
          </a:xfrm>
        </p:spPr>
        <p:txBody>
          <a:bodyPr/>
          <a:lstStyle/>
          <a:p>
            <a:endParaRPr lang="en-US"/>
          </a:p>
        </p:txBody>
      </p:sp>
      <p:sp>
        <p:nvSpPr>
          <p:cNvPr id="16" name="Picture Placeholder 2">
            <a:extLst>
              <a:ext uri="{FF2B5EF4-FFF2-40B4-BE49-F238E27FC236}">
                <a16:creationId xmlns:a16="http://schemas.microsoft.com/office/drawing/2014/main" id="{F12EFAB6-9D79-46A4-1400-FA689BD1831A}"/>
              </a:ext>
            </a:extLst>
          </p:cNvPr>
          <p:cNvSpPr>
            <a:spLocks noGrp="1"/>
          </p:cNvSpPr>
          <p:nvPr>
            <p:ph type="pic" sz="quarter" idx="17"/>
          </p:nvPr>
        </p:nvSpPr>
        <p:spPr>
          <a:xfrm>
            <a:off x="3771394" y="3772092"/>
            <a:ext cx="3074469" cy="2081855"/>
          </a:xfrm>
        </p:spPr>
        <p:txBody>
          <a:bodyPr/>
          <a:lstStyle/>
          <a:p>
            <a:endParaRPr lang="en-US"/>
          </a:p>
        </p:txBody>
      </p:sp>
      <p:sp>
        <p:nvSpPr>
          <p:cNvPr id="17" name="Picture Placeholder 2">
            <a:extLst>
              <a:ext uri="{FF2B5EF4-FFF2-40B4-BE49-F238E27FC236}">
                <a16:creationId xmlns:a16="http://schemas.microsoft.com/office/drawing/2014/main" id="{F8E2A34E-676C-226E-E8A6-42635E9CC189}"/>
              </a:ext>
            </a:extLst>
          </p:cNvPr>
          <p:cNvSpPr>
            <a:spLocks noGrp="1"/>
          </p:cNvSpPr>
          <p:nvPr>
            <p:ph type="pic" sz="quarter" idx="18"/>
          </p:nvPr>
        </p:nvSpPr>
        <p:spPr>
          <a:xfrm>
            <a:off x="7178140" y="3772092"/>
            <a:ext cx="3074469" cy="2081855"/>
          </a:xfrm>
        </p:spPr>
        <p:txBody>
          <a:bodyPr/>
          <a:lstStyle/>
          <a:p>
            <a:endParaRPr lang="en-US"/>
          </a:p>
        </p:txBody>
      </p:sp>
    </p:spTree>
    <p:extLst>
      <p:ext uri="{BB962C8B-B14F-4D97-AF65-F5344CB8AC3E}">
        <p14:creationId xmlns:p14="http://schemas.microsoft.com/office/powerpoint/2010/main" val="2182641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9/30/22</a:t>
            </a:fld>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390501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4642338" y="457201"/>
            <a:ext cx="716866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9/30/22</a:t>
            </a:fld>
            <a:endParaRPr lang="en-US"/>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003491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4614203" y="457201"/>
            <a:ext cx="7196798" cy="49839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381001" y="2274850"/>
            <a:ext cx="3932767" cy="31662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9/30/22</a:t>
            </a:fld>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077450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7AD69-3205-BCCD-4E2D-E72B1D3B18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E0D675-7591-9D83-10A1-2FEED657724E}"/>
              </a:ext>
            </a:extLst>
          </p:cNvPr>
          <p:cNvSpPr>
            <a:spLocks noGrp="1"/>
          </p:cNvSpPr>
          <p:nvPr>
            <p:ph type="dt" sz="half" idx="10"/>
          </p:nvPr>
        </p:nvSpPr>
        <p:spPr/>
        <p:txBody>
          <a:bodyPr/>
          <a:lstStyle/>
          <a:p>
            <a:fld id="{016554A5-B4DD-7045-B047-B7DA6D1E70A4}" type="datetimeFigureOut">
              <a:rPr lang="en-US" smtClean="0"/>
              <a:pPr/>
              <a:t>9/30/22</a:t>
            </a:fld>
            <a:endParaRPr lang="en-US" dirty="0"/>
          </a:p>
        </p:txBody>
      </p:sp>
      <p:sp>
        <p:nvSpPr>
          <p:cNvPr id="4" name="Slide Number Placeholder 3">
            <a:extLst>
              <a:ext uri="{FF2B5EF4-FFF2-40B4-BE49-F238E27FC236}">
                <a16:creationId xmlns:a16="http://schemas.microsoft.com/office/drawing/2014/main" id="{56C7773C-2F41-C6E1-AAB5-9601AB572047}"/>
              </a:ext>
            </a:extLst>
          </p:cNvPr>
          <p:cNvSpPr>
            <a:spLocks noGrp="1"/>
          </p:cNvSpPr>
          <p:nvPr>
            <p:ph type="sldNum" sz="quarter" idx="11"/>
          </p:nvPr>
        </p:nvSpPr>
        <p:spPr/>
        <p:txBody>
          <a:bodyPr/>
          <a:lstStyle/>
          <a:p>
            <a:fld id="{AE678206-0642-9F48-9727-6B519CB285FA}" type="slidenum">
              <a:rPr lang="en-US" smtClean="0"/>
              <a:pPr/>
              <a:t>‹#›</a:t>
            </a:fld>
            <a:endParaRPr lang="en-US" dirty="0"/>
          </a:p>
        </p:txBody>
      </p:sp>
      <p:sp>
        <p:nvSpPr>
          <p:cNvPr id="6" name="Chart Placeholder 5">
            <a:extLst>
              <a:ext uri="{FF2B5EF4-FFF2-40B4-BE49-F238E27FC236}">
                <a16:creationId xmlns:a16="http://schemas.microsoft.com/office/drawing/2014/main" id="{A169B0B5-D05E-C4AE-458A-3F4627989B43}"/>
              </a:ext>
            </a:extLst>
          </p:cNvPr>
          <p:cNvSpPr>
            <a:spLocks noGrp="1"/>
          </p:cNvSpPr>
          <p:nvPr>
            <p:ph type="chart" sz="quarter" idx="12"/>
          </p:nvPr>
        </p:nvSpPr>
        <p:spPr>
          <a:xfrm>
            <a:off x="381000" y="1435100"/>
            <a:ext cx="7510463" cy="4572000"/>
          </a:xfrm>
        </p:spPr>
        <p:txBody>
          <a:bodyPr/>
          <a:lstStyle/>
          <a:p>
            <a:endParaRPr lang="en-US"/>
          </a:p>
        </p:txBody>
      </p:sp>
      <p:sp>
        <p:nvSpPr>
          <p:cNvPr id="8" name="Text Placeholder 7">
            <a:extLst>
              <a:ext uri="{FF2B5EF4-FFF2-40B4-BE49-F238E27FC236}">
                <a16:creationId xmlns:a16="http://schemas.microsoft.com/office/drawing/2014/main" id="{3AA2623B-F27F-1862-1049-4ADBDCD7601C}"/>
              </a:ext>
            </a:extLst>
          </p:cNvPr>
          <p:cNvSpPr>
            <a:spLocks noGrp="1"/>
          </p:cNvSpPr>
          <p:nvPr>
            <p:ph type="body" sz="quarter" idx="13"/>
          </p:nvPr>
        </p:nvSpPr>
        <p:spPr>
          <a:xfrm>
            <a:off x="8116888" y="1435100"/>
            <a:ext cx="3694112" cy="341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233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Full Photo">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10" name="Title Placeholder 10">
            <a:extLst>
              <a:ext uri="{FF2B5EF4-FFF2-40B4-BE49-F238E27FC236}">
                <a16:creationId xmlns:a16="http://schemas.microsoft.com/office/drawing/2014/main" id="{03435116-8EC1-A548-452A-A5744ECD0FD6}"/>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br>
              <a:rPr lang="en-US" dirty="0"/>
            </a:br>
            <a:r>
              <a:rPr lang="en-US" dirty="0"/>
              <a:t>Master title style</a:t>
            </a:r>
          </a:p>
        </p:txBody>
      </p:sp>
      <p:sp>
        <p:nvSpPr>
          <p:cNvPr id="11" name="Text Placeholder 11">
            <a:extLst>
              <a:ext uri="{FF2B5EF4-FFF2-40B4-BE49-F238E27FC236}">
                <a16:creationId xmlns:a16="http://schemas.microsoft.com/office/drawing/2014/main" id="{BE800B03-ECF5-F0B1-7514-4FC09CECE7E4}"/>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bg1"/>
                </a:solidFill>
              </a:defRPr>
            </a:lvl1pPr>
          </a:lstStyle>
          <a:p>
            <a:r>
              <a:rPr lang="en-US" dirty="0"/>
              <a:t>Click to edit Master subtitle style</a:t>
            </a:r>
          </a:p>
        </p:txBody>
      </p:sp>
      <p:pic>
        <p:nvPicPr>
          <p:cNvPr id="3" name="Picture 2">
            <a:extLst>
              <a:ext uri="{FF2B5EF4-FFF2-40B4-BE49-F238E27FC236}">
                <a16:creationId xmlns:a16="http://schemas.microsoft.com/office/drawing/2014/main" id="{CAA14450-E163-A0FB-AE33-14F2CE668DE1}"/>
              </a:ext>
            </a:extLst>
          </p:cNvPr>
          <p:cNvPicPr>
            <a:picLocks noChangeAspect="1"/>
          </p:cNvPicPr>
          <p:nvPr userDrawn="1"/>
        </p:nvPicPr>
        <p:blipFill rotWithShape="1">
          <a:blip r:embed="rId3"/>
          <a:srcRect t="73770"/>
          <a:stretch/>
        </p:blipFill>
        <p:spPr>
          <a:xfrm>
            <a:off x="1" y="5059179"/>
            <a:ext cx="12191999" cy="1798821"/>
          </a:xfrm>
          <a:prstGeom prst="rect">
            <a:avLst/>
          </a:prstGeom>
        </p:spPr>
      </p:pic>
    </p:spTree>
    <p:extLst>
      <p:ext uri="{BB962C8B-B14F-4D97-AF65-F5344CB8AC3E}">
        <p14:creationId xmlns:p14="http://schemas.microsoft.com/office/powerpoint/2010/main" val="2704301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 Pla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0">
            <a:extLst>
              <a:ext uri="{FF2B5EF4-FFF2-40B4-BE49-F238E27FC236}">
                <a16:creationId xmlns:a16="http://schemas.microsoft.com/office/drawing/2014/main" id="{F64BEEBC-AE20-0931-2193-11EF8F682D9B}"/>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5" name="Text Placeholder 11">
            <a:extLst>
              <a:ext uri="{FF2B5EF4-FFF2-40B4-BE49-F238E27FC236}">
                <a16:creationId xmlns:a16="http://schemas.microsoft.com/office/drawing/2014/main" id="{D1BFEEB1-1250-CB23-C303-2290A9F73B30}"/>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tx1"/>
                </a:solidFill>
              </a:defRPr>
            </a:lvl1pPr>
          </a:lstStyle>
          <a:p>
            <a:r>
              <a:rPr lang="en-US" dirty="0"/>
              <a:t>Click to edit Master subtitle style</a:t>
            </a:r>
          </a:p>
        </p:txBody>
      </p:sp>
    </p:spTree>
    <p:extLst>
      <p:ext uri="{BB962C8B-B14F-4D97-AF65-F5344CB8AC3E}">
        <p14:creationId xmlns:p14="http://schemas.microsoft.com/office/powerpoint/2010/main" val="3174930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 Tech Tow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Placeholder 10">
            <a:extLst>
              <a:ext uri="{FF2B5EF4-FFF2-40B4-BE49-F238E27FC236}">
                <a16:creationId xmlns:a16="http://schemas.microsoft.com/office/drawing/2014/main" id="{F07C9153-7FEC-638D-4ADD-6BB1DD8D4D82}"/>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4" name="Text Placeholder 11">
            <a:extLst>
              <a:ext uri="{FF2B5EF4-FFF2-40B4-BE49-F238E27FC236}">
                <a16:creationId xmlns:a16="http://schemas.microsoft.com/office/drawing/2014/main" id="{FE485BB9-C655-511D-0A07-5032FD2F8C76}"/>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tx1"/>
                </a:solidFill>
              </a:defRPr>
            </a:lvl1pPr>
          </a:lstStyle>
          <a:p>
            <a:r>
              <a:rPr lang="en-US" dirty="0"/>
              <a:t>Click to edit Master subtitle style</a:t>
            </a:r>
          </a:p>
        </p:txBody>
      </p:sp>
    </p:spTree>
    <p:extLst>
      <p:ext uri="{BB962C8B-B14F-4D97-AF65-F5344CB8AC3E}">
        <p14:creationId xmlns:p14="http://schemas.microsoft.com/office/powerpoint/2010/main" val="2978175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 Kende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Placeholder 10">
            <a:extLst>
              <a:ext uri="{FF2B5EF4-FFF2-40B4-BE49-F238E27FC236}">
                <a16:creationId xmlns:a16="http://schemas.microsoft.com/office/drawing/2014/main" id="{0A5E07F1-324A-EAB5-7F55-AEE3D6891391}"/>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4" name="Text Placeholder 11">
            <a:extLst>
              <a:ext uri="{FF2B5EF4-FFF2-40B4-BE49-F238E27FC236}">
                <a16:creationId xmlns:a16="http://schemas.microsoft.com/office/drawing/2014/main" id="{3D3E42BF-71A1-25AD-433E-81802107BFA8}"/>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tx1"/>
                </a:solidFill>
              </a:defRPr>
            </a:lvl1pPr>
          </a:lstStyle>
          <a:p>
            <a:r>
              <a:rPr lang="en-US" dirty="0"/>
              <a:t>Click to edit Master subtitle style</a:t>
            </a:r>
          </a:p>
        </p:txBody>
      </p:sp>
    </p:spTree>
    <p:extLst>
      <p:ext uri="{BB962C8B-B14F-4D97-AF65-F5344CB8AC3E}">
        <p14:creationId xmlns:p14="http://schemas.microsoft.com/office/powerpoint/2010/main" val="538402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 Wr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Placeholder 10">
            <a:extLst>
              <a:ext uri="{FF2B5EF4-FFF2-40B4-BE49-F238E27FC236}">
                <a16:creationId xmlns:a16="http://schemas.microsoft.com/office/drawing/2014/main" id="{877FD755-E0C4-6855-6104-473A50AFAC03}"/>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4" name="Text Placeholder 11">
            <a:extLst>
              <a:ext uri="{FF2B5EF4-FFF2-40B4-BE49-F238E27FC236}">
                <a16:creationId xmlns:a16="http://schemas.microsoft.com/office/drawing/2014/main" id="{899459AD-2E3D-84AE-9D0B-4E11607C46DC}"/>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tx1"/>
                </a:solidFill>
              </a:defRPr>
            </a:lvl1pPr>
          </a:lstStyle>
          <a:p>
            <a:r>
              <a:rPr lang="en-US" dirty="0"/>
              <a:t>Click to edit Master subtitle style</a:t>
            </a:r>
          </a:p>
        </p:txBody>
      </p:sp>
    </p:spTree>
    <p:extLst>
      <p:ext uri="{BB962C8B-B14F-4D97-AF65-F5344CB8AC3E}">
        <p14:creationId xmlns:p14="http://schemas.microsoft.com/office/powerpoint/2010/main" val="2767391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s - Pla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5FCBB805-91EF-D0F1-B5CA-BCA3290EA431}"/>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281372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s - Kende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28D4045A-E327-4892-6A89-6CBE5583D417}"/>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366797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s - Tech Tow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6B75A76D-59A5-A55D-8427-D310560791ED}"/>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781624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8.png"/><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C16630-5558-9114-4463-47E138DB6255}"/>
              </a:ext>
            </a:extLst>
          </p:cNvPr>
          <p:cNvSpPr txBox="1">
            <a:spLocks/>
          </p:cNvSpPr>
          <p:nvPr userDrawn="1"/>
        </p:nvSpPr>
        <p:spPr>
          <a:xfrm>
            <a:off x="2447108" y="1680753"/>
            <a:ext cx="8682445" cy="2760617"/>
          </a:xfrm>
          <a:prstGeom prst="rect">
            <a:avLst/>
          </a:prstGeom>
        </p:spPr>
        <p:txBody>
          <a:bodyPr anchor="ctr" anchorCtr="0">
            <a:normAutofit/>
          </a:bodyPr>
          <a:lstStyle>
            <a:lvl1pPr algn="l" defTabSz="342900" rtl="0" eaLnBrk="1" latinLnBrk="0" hangingPunct="1">
              <a:lnSpc>
                <a:spcPct val="100000"/>
              </a:lnSpc>
              <a:spcBef>
                <a:spcPct val="0"/>
              </a:spcBef>
              <a:buNone/>
              <a:defRPr sz="6000" b="1" i="0" kern="120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11" name="Title Placeholder 10">
            <a:extLst>
              <a:ext uri="{FF2B5EF4-FFF2-40B4-BE49-F238E27FC236}">
                <a16:creationId xmlns:a16="http://schemas.microsoft.com/office/drawing/2014/main" id="{3552819F-CE1E-70EB-07B5-3B61D2578A1C}"/>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12" name="Text Placeholder 11">
            <a:extLst>
              <a:ext uri="{FF2B5EF4-FFF2-40B4-BE49-F238E27FC236}">
                <a16:creationId xmlns:a16="http://schemas.microsoft.com/office/drawing/2014/main" id="{CBD913C0-CC86-E0C0-B503-69104064ECF7}"/>
              </a:ext>
            </a:extLst>
          </p:cNvPr>
          <p:cNvSpPr>
            <a:spLocks noGrp="1"/>
          </p:cNvSpPr>
          <p:nvPr>
            <p:ph type="body" idx="1"/>
          </p:nvPr>
        </p:nvSpPr>
        <p:spPr>
          <a:xfrm>
            <a:off x="2447108" y="4441370"/>
            <a:ext cx="8906692" cy="625930"/>
          </a:xfrm>
          <a:prstGeom prst="rect">
            <a:avLst/>
          </a:prstGeom>
        </p:spPr>
        <p:txBody>
          <a:bodyPr vert="horz" lIns="91440" tIns="45720" rIns="91440" bIns="45720" rtlCol="0">
            <a:normAutofit/>
          </a:bodyPr>
          <a:lstStyle/>
          <a:p>
            <a:r>
              <a:rPr lang="en-US" dirty="0"/>
              <a:t>Click to edit Master subtitle style</a:t>
            </a:r>
          </a:p>
        </p:txBody>
      </p:sp>
    </p:spTree>
    <p:extLst>
      <p:ext uri="{BB962C8B-B14F-4D97-AF65-F5344CB8AC3E}">
        <p14:creationId xmlns:p14="http://schemas.microsoft.com/office/powerpoint/2010/main" val="2336126548"/>
      </p:ext>
    </p:extLst>
  </p:cSld>
  <p:clrMap bg1="lt1" tx1="dk1" bg2="lt2" tx2="dk2" accent1="accent1" accent2="accent2" accent3="accent3" accent4="accent4" accent5="accent5" accent6="accent6" hlink="hlink" folHlink="folHlink"/>
  <p:sldLayoutIdLst>
    <p:sldLayoutId id="2147483696" r:id="rId1"/>
    <p:sldLayoutId id="2147483707" r:id="rId2"/>
    <p:sldLayoutId id="2147483703" r:id="rId3"/>
    <p:sldLayoutId id="2147483704" r:id="rId4"/>
    <p:sldLayoutId id="2147483705" r:id="rId5"/>
    <p:sldLayoutId id="2147483706" r:id="rId6"/>
  </p:sldLayoutIdLst>
  <p:txStyles>
    <p:titleStyle>
      <a:lvl1pPr algn="l" defTabSz="342900" rtl="0" eaLnBrk="1" latinLnBrk="0" hangingPunct="1">
        <a:spcBef>
          <a:spcPct val="0"/>
        </a:spcBef>
        <a:buNone/>
        <a:defRPr sz="60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0" indent="0" algn="l" defTabSz="342900" rtl="0" eaLnBrk="1" latinLnBrk="0" hangingPunct="1">
        <a:spcBef>
          <a:spcPct val="20000"/>
        </a:spcBef>
        <a:buFont typeface="Arial"/>
        <a:buNone/>
        <a:defRPr sz="1800" kern="1200">
          <a:solidFill>
            <a:srgbClr val="B3A369"/>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555A20D-930F-A185-C845-C95F4365004A}"/>
              </a:ext>
            </a:extLst>
          </p:cNvPr>
          <p:cNvSpPr txBox="1">
            <a:spLocks/>
          </p:cNvSpPr>
          <p:nvPr userDrawn="1"/>
        </p:nvSpPr>
        <p:spPr>
          <a:xfrm>
            <a:off x="1746069" y="2137954"/>
            <a:ext cx="8699862" cy="2582091"/>
          </a:xfrm>
          <a:prstGeom prst="rect">
            <a:avLst/>
          </a:prstGeom>
        </p:spPr>
        <p:txBody>
          <a:bodyPr anchor="ctr" anchorCtr="0">
            <a:normAutofit/>
          </a:bodyPr>
          <a:lstStyle>
            <a:lvl1pPr algn="ctr" defTabSz="342900" rtl="0" eaLnBrk="1" latinLnBrk="0" hangingPunct="1">
              <a:lnSpc>
                <a:spcPct val="100000"/>
              </a:lnSpc>
              <a:spcBef>
                <a:spcPct val="0"/>
              </a:spcBef>
              <a:buNone/>
              <a:defRPr sz="6000" b="1" i="0" kern="120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4" name="Title Placeholder 10">
            <a:extLst>
              <a:ext uri="{FF2B5EF4-FFF2-40B4-BE49-F238E27FC236}">
                <a16:creationId xmlns:a16="http://schemas.microsoft.com/office/drawing/2014/main" id="{C83A85DD-FCD4-4A59-0F3C-B8F9FA03085F}"/>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2658365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p:txStyles>
    <p:titleStyle>
      <a:lvl1pPr algn="ctr" defTabSz="342900" rtl="0" eaLnBrk="1" latinLnBrk="0" hangingPunct="1">
        <a:spcBef>
          <a:spcPct val="0"/>
        </a:spcBef>
        <a:buNone/>
        <a:defRPr sz="60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381000" y="1215485"/>
            <a:ext cx="11429999" cy="42256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1408329" y="6182540"/>
            <a:ext cx="1546654"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016554A5-B4DD-7045-B047-B7DA6D1E70A4}" type="datetimeFigureOut">
              <a:rPr lang="en-US" smtClean="0"/>
              <a:pPr/>
              <a:t>9/30/22</a:t>
            </a:fld>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381000" y="6182540"/>
            <a:ext cx="916577"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AE678206-0642-9F48-9727-6B519CB285FA}" type="slidenum">
              <a:rPr lang="en-US" smtClean="0"/>
              <a:pPr/>
              <a:t>‹#›</a:t>
            </a:fld>
            <a:endParaRPr lang="en-US" dirty="0"/>
          </a:p>
        </p:txBody>
      </p:sp>
    </p:spTree>
    <p:extLst>
      <p:ext uri="{BB962C8B-B14F-4D97-AF65-F5344CB8AC3E}">
        <p14:creationId xmlns:p14="http://schemas.microsoft.com/office/powerpoint/2010/main" val="287103284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93" r:id="rId4"/>
    <p:sldLayoutId id="2147483690" r:id="rId5"/>
    <p:sldLayoutId id="2147483691" r:id="rId6"/>
    <p:sldLayoutId id="2147483692" r:id="rId7"/>
    <p:sldLayoutId id="2147483694" r:id="rId8"/>
  </p:sldLayoutIdLst>
  <p:txStyles>
    <p:title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5.svg"/><Relationship Id="rId7" Type="http://schemas.openxmlformats.org/officeDocument/2006/relationships/image" Target="../media/image28.sv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29.sv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ACC4-8BA4-D145-6D28-7181D4BBF84B}"/>
              </a:ext>
            </a:extLst>
          </p:cNvPr>
          <p:cNvSpPr>
            <a:spLocks noGrp="1"/>
          </p:cNvSpPr>
          <p:nvPr>
            <p:ph type="title"/>
          </p:nvPr>
        </p:nvSpPr>
        <p:spPr/>
        <p:txBody>
          <a:bodyPr/>
          <a:lstStyle/>
          <a:p>
            <a:r>
              <a:rPr lang="en-US" dirty="0"/>
              <a:t>Title Option 1</a:t>
            </a:r>
          </a:p>
        </p:txBody>
      </p:sp>
      <p:sp>
        <p:nvSpPr>
          <p:cNvPr id="3" name="Content Placeholder 2">
            <a:extLst>
              <a:ext uri="{FF2B5EF4-FFF2-40B4-BE49-F238E27FC236}">
                <a16:creationId xmlns:a16="http://schemas.microsoft.com/office/drawing/2014/main" id="{C0E02467-1D6D-30DE-402A-35783DB9D56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62558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6A601C-F7AC-0C4F-9F21-FDFB1BAE4C2D}"/>
              </a:ext>
            </a:extLst>
          </p:cNvPr>
          <p:cNvSpPr>
            <a:spLocks noGrp="1"/>
          </p:cNvSpPr>
          <p:nvPr>
            <p:ph type="title"/>
          </p:nvPr>
        </p:nvSpPr>
        <p:spPr/>
        <p:txBody>
          <a:bodyPr/>
          <a:lstStyle/>
          <a:p>
            <a:r>
              <a:rPr lang="en-US" b="1" dirty="0">
                <a:latin typeface="Roboto" panose="02000000000000000000" pitchFamily="2" charset="0"/>
                <a:ea typeface="Roboto" panose="02000000000000000000" pitchFamily="2" charset="0"/>
              </a:rPr>
              <a:t>Hex Shape Options and Text Fill</a:t>
            </a:r>
          </a:p>
        </p:txBody>
      </p:sp>
      <p:sp>
        <p:nvSpPr>
          <p:cNvPr id="2" name="Hexagon 1">
            <a:extLst>
              <a:ext uri="{FF2B5EF4-FFF2-40B4-BE49-F238E27FC236}">
                <a16:creationId xmlns:a16="http://schemas.microsoft.com/office/drawing/2014/main" id="{AF4AEEA0-FE9F-4D44-BC70-E436D1D6F898}"/>
              </a:ext>
            </a:extLst>
          </p:cNvPr>
          <p:cNvSpPr/>
          <p:nvPr/>
        </p:nvSpPr>
        <p:spPr>
          <a:xfrm rot="16200000">
            <a:off x="911048" y="1699404"/>
            <a:ext cx="1019615" cy="878979"/>
          </a:xfrm>
          <a:prstGeom prst="hexagon">
            <a:avLst/>
          </a:prstGeom>
          <a:solidFill>
            <a:srgbClr val="B3A369"/>
          </a:solidFill>
          <a:ln>
            <a:solidFill>
              <a:srgbClr val="85743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7F578F-732A-456D-A6CE-57A1B04FA1D7}"/>
              </a:ext>
            </a:extLst>
          </p:cNvPr>
          <p:cNvSpPr txBox="1"/>
          <p:nvPr/>
        </p:nvSpPr>
        <p:spPr>
          <a:xfrm>
            <a:off x="2129368" y="1719959"/>
            <a:ext cx="1448428" cy="789255"/>
          </a:xfrm>
          <a:prstGeom prst="rect">
            <a:avLst/>
          </a:prstGeom>
          <a:noFill/>
        </p:spPr>
        <p:txBody>
          <a:bodyPr wrap="square" rtlCol="0">
            <a:spAutoFit/>
          </a:bodyPr>
          <a:lstStyle/>
          <a:p>
            <a:pPr>
              <a:lnSpc>
                <a:spcPct val="150000"/>
              </a:lnSpc>
            </a:pPr>
            <a:r>
              <a:rPr lang="en-US" sz="1600" b="1" dirty="0">
                <a:latin typeface="Roboto" panose="02000000000000000000" pitchFamily="2" charset="0"/>
                <a:ea typeface="Roboto" panose="02000000000000000000" pitchFamily="2" charset="0"/>
                <a:cs typeface="Roboto" panose="02000000000000000000" pitchFamily="2" charset="0"/>
              </a:rPr>
              <a:t>Shape Fill</a:t>
            </a:r>
          </a:p>
          <a:p>
            <a:pPr>
              <a:lnSpc>
                <a:spcPct val="150000"/>
              </a:lnSpc>
            </a:pPr>
            <a:r>
              <a:rPr lang="en-US" sz="1600" b="1" dirty="0">
                <a:latin typeface="Roboto" panose="02000000000000000000" pitchFamily="2" charset="0"/>
                <a:ea typeface="Roboto" panose="02000000000000000000" pitchFamily="2" charset="0"/>
                <a:cs typeface="Roboto" panose="02000000000000000000" pitchFamily="2" charset="0"/>
              </a:rPr>
              <a:t>Shape Stroke</a:t>
            </a:r>
          </a:p>
        </p:txBody>
      </p:sp>
      <p:sp>
        <p:nvSpPr>
          <p:cNvPr id="8" name="TextBox 7">
            <a:extLst>
              <a:ext uri="{FF2B5EF4-FFF2-40B4-BE49-F238E27FC236}">
                <a16:creationId xmlns:a16="http://schemas.microsoft.com/office/drawing/2014/main" id="{2CC3D8B1-0177-4306-B013-CE44731EA052}"/>
              </a:ext>
            </a:extLst>
          </p:cNvPr>
          <p:cNvSpPr txBox="1"/>
          <p:nvPr/>
        </p:nvSpPr>
        <p:spPr>
          <a:xfrm>
            <a:off x="4229844" y="1719958"/>
            <a:ext cx="2551329" cy="800219"/>
          </a:xfrm>
          <a:prstGeom prst="rect">
            <a:avLst/>
          </a:prstGeom>
          <a:noFill/>
        </p:spPr>
        <p:txBody>
          <a:bodyPr wrap="square" rtlCol="0">
            <a:spAutoFit/>
          </a:bodyPr>
          <a:lstStyle/>
          <a:p>
            <a:pPr>
              <a:lnSpc>
                <a:spcPct val="150000"/>
              </a:lnSpc>
            </a:pPr>
            <a:r>
              <a:rPr lang="en-US" sz="1600" dirty="0">
                <a:latin typeface="Roboto" panose="02000000000000000000" pitchFamily="2" charset="0"/>
                <a:ea typeface="Roboto" panose="02000000000000000000" pitchFamily="2" charset="0"/>
                <a:cs typeface="Roboto" panose="02000000000000000000" pitchFamily="2" charset="0"/>
              </a:rPr>
              <a:t>RGB - 179, 163, 105</a:t>
            </a:r>
          </a:p>
          <a:p>
            <a:pPr>
              <a:lnSpc>
                <a:spcPct val="150000"/>
              </a:lnSpc>
            </a:pPr>
            <a:r>
              <a:rPr lang="en-US" sz="1600" dirty="0">
                <a:latin typeface="Roboto" panose="02000000000000000000" pitchFamily="2" charset="0"/>
                <a:ea typeface="Roboto" panose="02000000000000000000" pitchFamily="2" charset="0"/>
                <a:cs typeface="Roboto" panose="02000000000000000000" pitchFamily="2" charset="0"/>
              </a:rPr>
              <a:t>RGB - 133, 116, 55</a:t>
            </a:r>
          </a:p>
        </p:txBody>
      </p:sp>
      <p:sp>
        <p:nvSpPr>
          <p:cNvPr id="9" name="Rectangle 8">
            <a:extLst>
              <a:ext uri="{FF2B5EF4-FFF2-40B4-BE49-F238E27FC236}">
                <a16:creationId xmlns:a16="http://schemas.microsoft.com/office/drawing/2014/main" id="{19C7DE82-274A-4AA7-A541-0E5DF273FB2E}"/>
              </a:ext>
            </a:extLst>
          </p:cNvPr>
          <p:cNvSpPr/>
          <p:nvPr/>
        </p:nvSpPr>
        <p:spPr>
          <a:xfrm>
            <a:off x="3982398" y="1892454"/>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03B5052-6FCE-458F-9FBF-F7771655E5E9}"/>
              </a:ext>
            </a:extLst>
          </p:cNvPr>
          <p:cNvSpPr/>
          <p:nvPr/>
        </p:nvSpPr>
        <p:spPr>
          <a:xfrm>
            <a:off x="3982398" y="2258700"/>
            <a:ext cx="132867" cy="132867"/>
          </a:xfrm>
          <a:prstGeom prst="rect">
            <a:avLst/>
          </a:prstGeom>
          <a:solidFill>
            <a:srgbClr val="857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E11AC5A0-8880-4F97-8FEC-245B1CB3E411}"/>
              </a:ext>
            </a:extLst>
          </p:cNvPr>
          <p:cNvSpPr/>
          <p:nvPr/>
        </p:nvSpPr>
        <p:spPr>
          <a:xfrm rot="16200000">
            <a:off x="911048" y="2926498"/>
            <a:ext cx="1019617" cy="878981"/>
          </a:xfrm>
          <a:prstGeom prst="hexagon">
            <a:avLst/>
          </a:prstGeom>
          <a:solidFill>
            <a:srgbClr val="003057"/>
          </a:solidFill>
          <a:ln>
            <a:solidFill>
              <a:srgbClr val="17154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8EDE0F1-0B43-4F0E-931E-039B40D4C4DE}"/>
              </a:ext>
            </a:extLst>
          </p:cNvPr>
          <p:cNvSpPr txBox="1"/>
          <p:nvPr/>
        </p:nvSpPr>
        <p:spPr>
          <a:xfrm>
            <a:off x="2129368" y="2962092"/>
            <a:ext cx="1448427" cy="789255"/>
          </a:xfrm>
          <a:prstGeom prst="rect">
            <a:avLst/>
          </a:prstGeom>
          <a:noFill/>
        </p:spPr>
        <p:txBody>
          <a:bodyPr wrap="square" rtlCol="0">
            <a:spAutoFit/>
          </a:bodyPr>
          <a:lstStyle/>
          <a:p>
            <a:pPr>
              <a:lnSpc>
                <a:spcPct val="150000"/>
              </a:lnSpc>
            </a:pPr>
            <a:r>
              <a:rPr lang="en-US" sz="1600" b="1" dirty="0">
                <a:latin typeface="Roboto" panose="02000000000000000000" pitchFamily="2" charset="0"/>
                <a:ea typeface="Roboto" panose="02000000000000000000" pitchFamily="2" charset="0"/>
                <a:cs typeface="Roboto" panose="02000000000000000000" pitchFamily="2" charset="0"/>
              </a:rPr>
              <a:t>Shape Fill</a:t>
            </a:r>
          </a:p>
          <a:p>
            <a:pPr>
              <a:lnSpc>
                <a:spcPct val="150000"/>
              </a:lnSpc>
            </a:pPr>
            <a:r>
              <a:rPr lang="en-US" sz="1600" b="1" dirty="0">
                <a:latin typeface="Roboto" panose="02000000000000000000" pitchFamily="2" charset="0"/>
                <a:ea typeface="Roboto" panose="02000000000000000000" pitchFamily="2" charset="0"/>
                <a:cs typeface="Roboto" panose="02000000000000000000" pitchFamily="2" charset="0"/>
              </a:rPr>
              <a:t>Shape Stroke</a:t>
            </a:r>
          </a:p>
        </p:txBody>
      </p:sp>
      <p:sp>
        <p:nvSpPr>
          <p:cNvPr id="14" name="TextBox 13">
            <a:extLst>
              <a:ext uri="{FF2B5EF4-FFF2-40B4-BE49-F238E27FC236}">
                <a16:creationId xmlns:a16="http://schemas.microsoft.com/office/drawing/2014/main" id="{F7586E39-4060-4AA0-8EA1-339566877EA8}"/>
              </a:ext>
            </a:extLst>
          </p:cNvPr>
          <p:cNvSpPr txBox="1"/>
          <p:nvPr/>
        </p:nvSpPr>
        <p:spPr>
          <a:xfrm>
            <a:off x="4225611" y="2962091"/>
            <a:ext cx="2336055" cy="800219"/>
          </a:xfrm>
          <a:prstGeom prst="rect">
            <a:avLst/>
          </a:prstGeom>
          <a:noFill/>
        </p:spPr>
        <p:txBody>
          <a:bodyPr wrap="square" rtlCol="0">
            <a:spAutoFit/>
          </a:bodyPr>
          <a:lstStyle/>
          <a:p>
            <a:pPr>
              <a:lnSpc>
                <a:spcPct val="150000"/>
              </a:lnSpc>
            </a:pPr>
            <a:r>
              <a:rPr lang="en-US" sz="1600" dirty="0">
                <a:latin typeface="Roboto" panose="02000000000000000000" pitchFamily="2" charset="0"/>
                <a:ea typeface="Roboto" panose="02000000000000000000" pitchFamily="2" charset="0"/>
                <a:cs typeface="Roboto" panose="02000000000000000000" pitchFamily="2" charset="0"/>
              </a:rPr>
              <a:t>RGB – 0, 48, 87</a:t>
            </a:r>
          </a:p>
          <a:p>
            <a:pPr>
              <a:lnSpc>
                <a:spcPct val="150000"/>
              </a:lnSpc>
            </a:pPr>
            <a:r>
              <a:rPr lang="en-US" sz="1600" dirty="0">
                <a:latin typeface="Roboto" panose="02000000000000000000" pitchFamily="2" charset="0"/>
                <a:ea typeface="Roboto" panose="02000000000000000000" pitchFamily="2" charset="0"/>
                <a:cs typeface="Roboto" panose="02000000000000000000" pitchFamily="2" charset="0"/>
              </a:rPr>
              <a:t>RGB – 23, 21, 67</a:t>
            </a:r>
          </a:p>
        </p:txBody>
      </p:sp>
      <p:sp>
        <p:nvSpPr>
          <p:cNvPr id="15" name="Rectangle 14">
            <a:extLst>
              <a:ext uri="{FF2B5EF4-FFF2-40B4-BE49-F238E27FC236}">
                <a16:creationId xmlns:a16="http://schemas.microsoft.com/office/drawing/2014/main" id="{5672608C-274A-4F97-B98B-DD029A51848D}"/>
              </a:ext>
            </a:extLst>
          </p:cNvPr>
          <p:cNvSpPr/>
          <p:nvPr/>
        </p:nvSpPr>
        <p:spPr>
          <a:xfrm>
            <a:off x="3982398" y="3134587"/>
            <a:ext cx="132867" cy="132867"/>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E7DA2EC-CAB3-491F-B1D6-117B2F39949E}"/>
              </a:ext>
            </a:extLst>
          </p:cNvPr>
          <p:cNvSpPr/>
          <p:nvPr/>
        </p:nvSpPr>
        <p:spPr>
          <a:xfrm>
            <a:off x="3982398" y="3500833"/>
            <a:ext cx="132867" cy="132867"/>
          </a:xfrm>
          <a:prstGeom prst="rect">
            <a:avLst/>
          </a:prstGeom>
          <a:solidFill>
            <a:srgbClr val="171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CBD89031-E9C2-4D86-AA0D-0F43976095B9}"/>
              </a:ext>
            </a:extLst>
          </p:cNvPr>
          <p:cNvSpPr/>
          <p:nvPr/>
        </p:nvSpPr>
        <p:spPr>
          <a:xfrm rot="16200000">
            <a:off x="911047" y="4153715"/>
            <a:ext cx="1019617" cy="878981"/>
          </a:xfrm>
          <a:prstGeom prst="hexagon">
            <a:avLst/>
          </a:prstGeom>
          <a:solidFill>
            <a:srgbClr val="D6DBD4"/>
          </a:solidFill>
          <a:ln>
            <a:solidFill>
              <a:srgbClr val="80808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B2B34F4-E047-4B64-B42D-605ED7F1A320}"/>
              </a:ext>
            </a:extLst>
          </p:cNvPr>
          <p:cNvSpPr txBox="1"/>
          <p:nvPr/>
        </p:nvSpPr>
        <p:spPr>
          <a:xfrm>
            <a:off x="2129367" y="4189309"/>
            <a:ext cx="1448427" cy="789255"/>
          </a:xfrm>
          <a:prstGeom prst="rect">
            <a:avLst/>
          </a:prstGeom>
          <a:noFill/>
        </p:spPr>
        <p:txBody>
          <a:bodyPr wrap="square" rtlCol="0">
            <a:spAutoFit/>
          </a:bodyPr>
          <a:lstStyle/>
          <a:p>
            <a:pPr>
              <a:lnSpc>
                <a:spcPct val="150000"/>
              </a:lnSpc>
            </a:pPr>
            <a:r>
              <a:rPr lang="en-US" sz="1600" b="1" dirty="0">
                <a:latin typeface="Roboto" panose="02000000000000000000" pitchFamily="2" charset="0"/>
                <a:ea typeface="Roboto" panose="02000000000000000000" pitchFamily="2" charset="0"/>
                <a:cs typeface="Roboto" panose="02000000000000000000" pitchFamily="2" charset="0"/>
              </a:rPr>
              <a:t>Shape Fill</a:t>
            </a:r>
          </a:p>
          <a:p>
            <a:pPr>
              <a:lnSpc>
                <a:spcPct val="150000"/>
              </a:lnSpc>
            </a:pPr>
            <a:r>
              <a:rPr lang="en-US" sz="1600" b="1" dirty="0">
                <a:latin typeface="Roboto" panose="02000000000000000000" pitchFamily="2" charset="0"/>
                <a:ea typeface="Roboto" panose="02000000000000000000" pitchFamily="2" charset="0"/>
                <a:cs typeface="Roboto" panose="02000000000000000000" pitchFamily="2" charset="0"/>
              </a:rPr>
              <a:t>Shape Stroke</a:t>
            </a:r>
          </a:p>
        </p:txBody>
      </p:sp>
      <p:sp>
        <p:nvSpPr>
          <p:cNvPr id="20" name="TextBox 19">
            <a:extLst>
              <a:ext uri="{FF2B5EF4-FFF2-40B4-BE49-F238E27FC236}">
                <a16:creationId xmlns:a16="http://schemas.microsoft.com/office/drawing/2014/main" id="{BD58A049-B70B-487F-9A4D-A50AD0788BC0}"/>
              </a:ext>
            </a:extLst>
          </p:cNvPr>
          <p:cNvSpPr txBox="1"/>
          <p:nvPr/>
        </p:nvSpPr>
        <p:spPr>
          <a:xfrm>
            <a:off x="4225610" y="4189308"/>
            <a:ext cx="2336055" cy="800219"/>
          </a:xfrm>
          <a:prstGeom prst="rect">
            <a:avLst/>
          </a:prstGeom>
          <a:noFill/>
          <a:ln>
            <a:noFill/>
          </a:ln>
        </p:spPr>
        <p:txBody>
          <a:bodyPr wrap="square" rtlCol="0">
            <a:spAutoFit/>
          </a:bodyPr>
          <a:lstStyle/>
          <a:p>
            <a:pPr>
              <a:lnSpc>
                <a:spcPct val="150000"/>
              </a:lnSpc>
            </a:pPr>
            <a:r>
              <a:rPr lang="en-US" sz="1600" dirty="0">
                <a:latin typeface="Roboto" panose="02000000000000000000" pitchFamily="2" charset="0"/>
                <a:ea typeface="Roboto" panose="02000000000000000000" pitchFamily="2" charset="0"/>
                <a:cs typeface="Roboto" panose="02000000000000000000" pitchFamily="2" charset="0"/>
              </a:rPr>
              <a:t>RGB – 214, 219, 212</a:t>
            </a:r>
          </a:p>
          <a:p>
            <a:pPr>
              <a:lnSpc>
                <a:spcPct val="150000"/>
              </a:lnSpc>
            </a:pPr>
            <a:r>
              <a:rPr lang="en-US" sz="1600" dirty="0">
                <a:latin typeface="Roboto" panose="02000000000000000000" pitchFamily="2" charset="0"/>
                <a:ea typeface="Roboto" panose="02000000000000000000" pitchFamily="2" charset="0"/>
                <a:cs typeface="Roboto" panose="02000000000000000000" pitchFamily="2" charset="0"/>
              </a:rPr>
              <a:t>RGB – 128, 128, 128</a:t>
            </a:r>
          </a:p>
        </p:txBody>
      </p:sp>
      <p:sp>
        <p:nvSpPr>
          <p:cNvPr id="21" name="Rectangle 20">
            <a:extLst>
              <a:ext uri="{FF2B5EF4-FFF2-40B4-BE49-F238E27FC236}">
                <a16:creationId xmlns:a16="http://schemas.microsoft.com/office/drawing/2014/main" id="{82950772-39A2-4825-B858-FC2F1F070C2E}"/>
              </a:ext>
            </a:extLst>
          </p:cNvPr>
          <p:cNvSpPr/>
          <p:nvPr/>
        </p:nvSpPr>
        <p:spPr>
          <a:xfrm>
            <a:off x="3982397" y="4361804"/>
            <a:ext cx="132867" cy="132867"/>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723A9F3-49F4-4C62-B3C9-C9B91861C7E7}"/>
              </a:ext>
            </a:extLst>
          </p:cNvPr>
          <p:cNvSpPr/>
          <p:nvPr/>
        </p:nvSpPr>
        <p:spPr>
          <a:xfrm>
            <a:off x="3982397" y="4728050"/>
            <a:ext cx="132867" cy="132867"/>
          </a:xfrm>
          <a:prstGeom prst="rect">
            <a:avLst/>
          </a:prstGeom>
          <a:solidFill>
            <a:srgbClr val="171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a:extLst>
              <a:ext uri="{FF2B5EF4-FFF2-40B4-BE49-F238E27FC236}">
                <a16:creationId xmlns:a16="http://schemas.microsoft.com/office/drawing/2014/main" id="{9338EBBD-7F22-4F24-B65C-6A20EEB0F271}"/>
              </a:ext>
            </a:extLst>
          </p:cNvPr>
          <p:cNvSpPr/>
          <p:nvPr/>
        </p:nvSpPr>
        <p:spPr>
          <a:xfrm rot="16200000">
            <a:off x="8613836" y="827486"/>
            <a:ext cx="1773640" cy="1529001"/>
          </a:xfrm>
          <a:prstGeom prst="hexagon">
            <a:avLst/>
          </a:prstGeom>
          <a:solidFill>
            <a:srgbClr val="B3A369"/>
          </a:solidFill>
          <a:ln>
            <a:solidFill>
              <a:srgbClr val="85743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id="{CFF72553-1C90-49AC-AE15-30B67A5E94D5}"/>
              </a:ext>
            </a:extLst>
          </p:cNvPr>
          <p:cNvSpPr/>
          <p:nvPr/>
        </p:nvSpPr>
        <p:spPr>
          <a:xfrm rot="16200000">
            <a:off x="7767169" y="2337687"/>
            <a:ext cx="1773640" cy="1529001"/>
          </a:xfrm>
          <a:prstGeom prst="hexagon">
            <a:avLst/>
          </a:prstGeom>
          <a:solidFill>
            <a:srgbClr val="003057"/>
          </a:solidFill>
          <a:ln>
            <a:solidFill>
              <a:srgbClr val="00305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26" name="Hexagon 25">
            <a:extLst>
              <a:ext uri="{FF2B5EF4-FFF2-40B4-BE49-F238E27FC236}">
                <a16:creationId xmlns:a16="http://schemas.microsoft.com/office/drawing/2014/main" id="{6E268611-651C-4F58-ABD0-1C1BAE93A9E8}"/>
              </a:ext>
            </a:extLst>
          </p:cNvPr>
          <p:cNvSpPr/>
          <p:nvPr/>
        </p:nvSpPr>
        <p:spPr>
          <a:xfrm rot="16200000">
            <a:off x="9440202" y="2337687"/>
            <a:ext cx="1773640" cy="1529001"/>
          </a:xfrm>
          <a:prstGeom prst="hexagon">
            <a:avLst/>
          </a:prstGeom>
          <a:solidFill>
            <a:srgbClr val="D6DBD4"/>
          </a:solidFill>
          <a:ln>
            <a:solidFill>
              <a:srgbClr val="80808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27" name="TextBox 26">
            <a:extLst>
              <a:ext uri="{FF2B5EF4-FFF2-40B4-BE49-F238E27FC236}">
                <a16:creationId xmlns:a16="http://schemas.microsoft.com/office/drawing/2014/main" id="{17E8172E-AC4F-4485-B819-CD95AB5A1C91}"/>
              </a:ext>
            </a:extLst>
          </p:cNvPr>
          <p:cNvSpPr txBox="1"/>
          <p:nvPr/>
        </p:nvSpPr>
        <p:spPr>
          <a:xfrm>
            <a:off x="8776442" y="1091366"/>
            <a:ext cx="1448428" cy="954107"/>
          </a:xfrm>
          <a:prstGeom prst="rect">
            <a:avLst/>
          </a:prstGeom>
          <a:noFill/>
        </p:spPr>
        <p:txBody>
          <a:bodyPr wrap="square" rtlCol="0">
            <a:spAutoFit/>
          </a:bodyPr>
          <a:lstStyle/>
          <a:p>
            <a:pPr algn="ctr"/>
            <a:r>
              <a:rPr lang="en-US" sz="4000" b="1" dirty="0">
                <a:solidFill>
                  <a:schemeClr val="bg1"/>
                </a:solidFill>
                <a:latin typeface="Roboto" panose="02000000000000000000" pitchFamily="2" charset="0"/>
                <a:ea typeface="Roboto" panose="02000000000000000000" pitchFamily="2" charset="0"/>
                <a:cs typeface="Roboto" panose="02000000000000000000" pitchFamily="2" charset="0"/>
              </a:rPr>
              <a:t>XXX</a:t>
            </a:r>
          </a:p>
          <a:p>
            <a:pPr algn="ct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Lorem Ipsum</a:t>
            </a:r>
          </a:p>
        </p:txBody>
      </p:sp>
      <p:sp>
        <p:nvSpPr>
          <p:cNvPr id="28" name="TextBox 27">
            <a:extLst>
              <a:ext uri="{FF2B5EF4-FFF2-40B4-BE49-F238E27FC236}">
                <a16:creationId xmlns:a16="http://schemas.microsoft.com/office/drawing/2014/main" id="{AF6EE8BE-4F6F-4E5D-88C9-527BA9BC52C8}"/>
              </a:ext>
            </a:extLst>
          </p:cNvPr>
          <p:cNvSpPr txBox="1"/>
          <p:nvPr/>
        </p:nvSpPr>
        <p:spPr>
          <a:xfrm>
            <a:off x="7929775" y="2598366"/>
            <a:ext cx="1448428" cy="954107"/>
          </a:xfrm>
          <a:prstGeom prst="rect">
            <a:avLst/>
          </a:prstGeom>
          <a:noFill/>
        </p:spPr>
        <p:txBody>
          <a:bodyPr wrap="square" rtlCol="0">
            <a:spAutoFit/>
          </a:bodyPr>
          <a:lstStyle/>
          <a:p>
            <a:pPr algn="ctr"/>
            <a:r>
              <a:rPr lang="en-US" sz="4000" b="1" dirty="0">
                <a:solidFill>
                  <a:schemeClr val="bg1"/>
                </a:solidFill>
                <a:latin typeface="Roboto" panose="02000000000000000000" pitchFamily="2" charset="0"/>
                <a:ea typeface="Roboto" panose="02000000000000000000" pitchFamily="2" charset="0"/>
                <a:cs typeface="Roboto" panose="02000000000000000000" pitchFamily="2" charset="0"/>
              </a:rPr>
              <a:t>XXX</a:t>
            </a:r>
          </a:p>
          <a:p>
            <a:pPr algn="ct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Lorem Ipsum</a:t>
            </a:r>
          </a:p>
        </p:txBody>
      </p:sp>
      <p:sp>
        <p:nvSpPr>
          <p:cNvPr id="29" name="TextBox 28">
            <a:extLst>
              <a:ext uri="{FF2B5EF4-FFF2-40B4-BE49-F238E27FC236}">
                <a16:creationId xmlns:a16="http://schemas.microsoft.com/office/drawing/2014/main" id="{5D816B11-EF62-4A6F-B7EE-9FD066BECD0F}"/>
              </a:ext>
            </a:extLst>
          </p:cNvPr>
          <p:cNvSpPr txBox="1"/>
          <p:nvPr/>
        </p:nvSpPr>
        <p:spPr>
          <a:xfrm>
            <a:off x="9606935" y="2598366"/>
            <a:ext cx="1448428" cy="954107"/>
          </a:xfrm>
          <a:prstGeom prst="rect">
            <a:avLst/>
          </a:prstGeom>
          <a:noFill/>
        </p:spPr>
        <p:txBody>
          <a:bodyPr wrap="square" rtlCol="0">
            <a:spAutoFit/>
          </a:bodyPr>
          <a:lstStyle/>
          <a:p>
            <a:pPr algn="ctr"/>
            <a:r>
              <a:rPr lang="en-US" sz="4000" b="1" dirty="0">
                <a:latin typeface="Roboto" panose="02000000000000000000" pitchFamily="2" charset="0"/>
                <a:ea typeface="Roboto" panose="02000000000000000000" pitchFamily="2" charset="0"/>
                <a:cs typeface="Roboto" panose="02000000000000000000" pitchFamily="2" charset="0"/>
              </a:rPr>
              <a:t>XXX</a:t>
            </a:r>
          </a:p>
          <a:p>
            <a:pPr algn="ctr"/>
            <a:r>
              <a:rPr lang="en-US" sz="1600" b="1" dirty="0">
                <a:latin typeface="Roboto" panose="02000000000000000000" pitchFamily="2" charset="0"/>
                <a:ea typeface="Roboto" panose="02000000000000000000" pitchFamily="2" charset="0"/>
                <a:cs typeface="Roboto" panose="02000000000000000000" pitchFamily="2" charset="0"/>
              </a:rPr>
              <a:t>Lorem Ipsum</a:t>
            </a:r>
          </a:p>
        </p:txBody>
      </p:sp>
      <p:sp>
        <p:nvSpPr>
          <p:cNvPr id="30" name="TextBox 29">
            <a:extLst>
              <a:ext uri="{FF2B5EF4-FFF2-40B4-BE49-F238E27FC236}">
                <a16:creationId xmlns:a16="http://schemas.microsoft.com/office/drawing/2014/main" id="{A72B6C56-6444-4E6A-80D4-74D754BAF297}"/>
              </a:ext>
            </a:extLst>
          </p:cNvPr>
          <p:cNvSpPr txBox="1"/>
          <p:nvPr/>
        </p:nvSpPr>
        <p:spPr>
          <a:xfrm>
            <a:off x="7226466" y="4360562"/>
            <a:ext cx="4197747" cy="1384995"/>
          </a:xfrm>
          <a:prstGeom prst="rect">
            <a:avLst/>
          </a:prstGeom>
          <a:noFill/>
        </p:spPr>
        <p:txBody>
          <a:bodyPr wrap="square" rtlCol="0">
            <a:spAutoFit/>
          </a:bodyPr>
          <a:lstStyle/>
          <a:p>
            <a:r>
              <a:rPr lang="en-US" sz="1400" i="1" dirty="0">
                <a:latin typeface="Roboto" panose="02000000000000000000" pitchFamily="2" charset="0"/>
                <a:ea typeface="Roboto" panose="02000000000000000000" pitchFamily="2" charset="0"/>
                <a:cs typeface="Roboto" panose="02000000000000000000" pitchFamily="2" charset="0"/>
              </a:rPr>
              <a:t>Hex shape content should be used for displaying minimal information and statistics. Font color to use for shapes is only white and black, with black only being used for Gold and Pi Mile color options. Examples will be displayed on next page for common uses.</a:t>
            </a:r>
          </a:p>
        </p:txBody>
      </p:sp>
      <p:sp>
        <p:nvSpPr>
          <p:cNvPr id="31" name="Rectangle 30">
            <a:extLst>
              <a:ext uri="{FF2B5EF4-FFF2-40B4-BE49-F238E27FC236}">
                <a16:creationId xmlns:a16="http://schemas.microsoft.com/office/drawing/2014/main" id="{04515CA0-F386-475C-8F7B-D90B612D501B}"/>
              </a:ext>
            </a:extLst>
          </p:cNvPr>
          <p:cNvSpPr/>
          <p:nvPr/>
        </p:nvSpPr>
        <p:spPr>
          <a:xfrm>
            <a:off x="7017698" y="4456550"/>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4C57B05-F65C-4B5A-9005-242A0221CDF7}"/>
              </a:ext>
            </a:extLst>
          </p:cNvPr>
          <p:cNvSpPr txBox="1"/>
          <p:nvPr/>
        </p:nvSpPr>
        <p:spPr>
          <a:xfrm>
            <a:off x="1026062" y="1892454"/>
            <a:ext cx="814025" cy="419923"/>
          </a:xfrm>
          <a:prstGeom prst="rect">
            <a:avLst/>
          </a:prstGeom>
          <a:noFill/>
        </p:spPr>
        <p:txBody>
          <a:bodyPr wrap="square" rtlCol="0">
            <a:spAutoFit/>
          </a:bodyPr>
          <a:lstStyle/>
          <a:p>
            <a:pPr algn="ctr">
              <a:lnSpc>
                <a:spcPct val="150000"/>
              </a:lnSpc>
            </a:pP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GOLD</a:t>
            </a:r>
          </a:p>
        </p:txBody>
      </p:sp>
      <p:sp>
        <p:nvSpPr>
          <p:cNvPr id="33" name="TextBox 32">
            <a:extLst>
              <a:ext uri="{FF2B5EF4-FFF2-40B4-BE49-F238E27FC236}">
                <a16:creationId xmlns:a16="http://schemas.microsoft.com/office/drawing/2014/main" id="{EDFA2D57-508F-4164-8B26-D65FC498BCDA}"/>
              </a:ext>
            </a:extLst>
          </p:cNvPr>
          <p:cNvSpPr txBox="1"/>
          <p:nvPr/>
        </p:nvSpPr>
        <p:spPr>
          <a:xfrm>
            <a:off x="981364" y="3134588"/>
            <a:ext cx="878982" cy="419923"/>
          </a:xfrm>
          <a:prstGeom prst="rect">
            <a:avLst/>
          </a:prstGeom>
          <a:noFill/>
        </p:spPr>
        <p:txBody>
          <a:bodyPr wrap="square" rtlCol="0">
            <a:spAutoFit/>
          </a:bodyPr>
          <a:lstStyle/>
          <a:p>
            <a:pPr algn="ctr">
              <a:lnSpc>
                <a:spcPct val="150000"/>
              </a:lnSpc>
            </a:pP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NAVY</a:t>
            </a:r>
          </a:p>
        </p:txBody>
      </p:sp>
      <p:sp>
        <p:nvSpPr>
          <p:cNvPr id="34" name="TextBox 33">
            <a:extLst>
              <a:ext uri="{FF2B5EF4-FFF2-40B4-BE49-F238E27FC236}">
                <a16:creationId xmlns:a16="http://schemas.microsoft.com/office/drawing/2014/main" id="{11F10A08-E829-4788-9A43-1F0FC171891B}"/>
              </a:ext>
            </a:extLst>
          </p:cNvPr>
          <p:cNvSpPr txBox="1"/>
          <p:nvPr/>
        </p:nvSpPr>
        <p:spPr>
          <a:xfrm>
            <a:off x="981364" y="4357050"/>
            <a:ext cx="888185" cy="430887"/>
          </a:xfrm>
          <a:prstGeom prst="rect">
            <a:avLst/>
          </a:prstGeom>
          <a:noFill/>
        </p:spPr>
        <p:txBody>
          <a:bodyPr wrap="square" rtlCol="0">
            <a:spAutoFit/>
          </a:bodyPr>
          <a:lstStyle/>
          <a:p>
            <a:pPr algn="ctr">
              <a:lnSpc>
                <a:spcPct val="150000"/>
              </a:lnSpc>
            </a:pPr>
            <a:r>
              <a:rPr lang="en-US" sz="1600" b="1" dirty="0">
                <a:latin typeface="Roboto" panose="02000000000000000000" pitchFamily="2" charset="0"/>
                <a:ea typeface="Roboto" panose="02000000000000000000" pitchFamily="2" charset="0"/>
                <a:cs typeface="Roboto" panose="02000000000000000000" pitchFamily="2" charset="0"/>
              </a:rPr>
              <a:t>PI MILE</a:t>
            </a:r>
          </a:p>
        </p:txBody>
      </p:sp>
    </p:spTree>
    <p:extLst>
      <p:ext uri="{BB962C8B-B14F-4D97-AF65-F5344CB8AC3E}">
        <p14:creationId xmlns:p14="http://schemas.microsoft.com/office/powerpoint/2010/main" val="2016116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8D50A1-8C73-4947-85B6-6EBB50B8BAF2}"/>
              </a:ext>
            </a:extLst>
          </p:cNvPr>
          <p:cNvSpPr>
            <a:spLocks noGrp="1"/>
          </p:cNvSpPr>
          <p:nvPr>
            <p:ph idx="1"/>
          </p:nvPr>
        </p:nvSpPr>
        <p:spPr>
          <a:xfrm>
            <a:off x="3371728" y="1812386"/>
            <a:ext cx="3796303" cy="1163648"/>
          </a:xfrm>
        </p:spPr>
        <p:txBody>
          <a:bodyPr>
            <a:normAutofit fontScale="92500" lnSpcReduction="20000"/>
          </a:bodyPr>
          <a:lstStyle/>
          <a:p>
            <a:pPr marL="0" indent="0">
              <a:lnSpc>
                <a:spcPct val="110000"/>
              </a:lnSpc>
              <a:buNone/>
            </a:pPr>
            <a:r>
              <a:rPr lang="en-US" sz="1600" b="0" i="0" dirty="0">
                <a:effectLst/>
              </a:rPr>
              <a:t>Lorem ipsum dolor sit </a:t>
            </a:r>
            <a:r>
              <a:rPr lang="en-US" sz="1600" b="0" i="0" dirty="0" err="1">
                <a:effectLst/>
              </a:rPr>
              <a:t>amet</a:t>
            </a:r>
            <a:r>
              <a:rPr lang="en-US" sz="1600" b="0" i="0" dirty="0">
                <a:effectLst/>
              </a:rPr>
              <a:t>, </a:t>
            </a:r>
            <a:r>
              <a:rPr lang="en-US" sz="1600" b="0" i="0" dirty="0" err="1">
                <a:effectLst/>
              </a:rPr>
              <a:t>consectetur</a:t>
            </a:r>
            <a:r>
              <a:rPr lang="en-US" sz="1600" b="0" i="0" dirty="0">
                <a:effectLst/>
              </a:rPr>
              <a:t> </a:t>
            </a:r>
            <a:r>
              <a:rPr lang="en-US" sz="1600" b="0" i="0" dirty="0" err="1">
                <a:effectLst/>
              </a:rPr>
              <a:t>adipiscing</a:t>
            </a:r>
            <a:r>
              <a:rPr lang="en-US" sz="1600" b="0" i="0" dirty="0">
                <a:effectLst/>
              </a:rPr>
              <a:t> </a:t>
            </a:r>
            <a:r>
              <a:rPr lang="en-US" sz="1600" b="0" i="0" dirty="0" err="1">
                <a:effectLst/>
              </a:rPr>
              <a:t>elit</a:t>
            </a:r>
            <a:r>
              <a:rPr lang="en-US" sz="1600" b="0" i="0" dirty="0">
                <a:effectLst/>
              </a:rPr>
              <a:t>. </a:t>
            </a:r>
            <a:r>
              <a:rPr lang="en-US" sz="1600" b="0" i="0" dirty="0" err="1">
                <a:effectLst/>
              </a:rPr>
              <a:t>Fusce</a:t>
            </a:r>
            <a:r>
              <a:rPr lang="en-US" sz="1600" b="0" i="0" dirty="0">
                <a:effectLst/>
              </a:rPr>
              <a:t> </a:t>
            </a:r>
            <a:r>
              <a:rPr lang="en-US" sz="1600" b="0" i="0" dirty="0" err="1">
                <a:effectLst/>
              </a:rPr>
              <a:t>dapibus</a:t>
            </a:r>
            <a:r>
              <a:rPr lang="en-US" sz="1600" b="0" i="0" dirty="0">
                <a:effectLst/>
              </a:rPr>
              <a:t> </a:t>
            </a:r>
            <a:r>
              <a:rPr lang="en-US" sz="1600" b="0" i="0" dirty="0" err="1">
                <a:effectLst/>
              </a:rPr>
              <a:t>nibh</a:t>
            </a:r>
            <a:r>
              <a:rPr lang="en-US" sz="1600" b="0" i="0" dirty="0">
                <a:effectLst/>
              </a:rPr>
              <a:t> et </a:t>
            </a:r>
            <a:r>
              <a:rPr lang="en-US" sz="1600" b="0" i="0" dirty="0" err="1">
                <a:effectLst/>
              </a:rPr>
              <a:t>massa</a:t>
            </a:r>
            <a:r>
              <a:rPr lang="en-US" sz="1600" b="0" i="0" dirty="0">
                <a:effectLst/>
              </a:rPr>
              <a:t> </a:t>
            </a:r>
            <a:r>
              <a:rPr lang="en-US" sz="1500" b="0" i="0" dirty="0">
                <a:effectLst/>
              </a:rPr>
              <a:t>auctor</a:t>
            </a:r>
            <a:r>
              <a:rPr lang="en-US" sz="1600" b="0" i="0" dirty="0">
                <a:effectLst/>
              </a:rPr>
              <a:t> </a:t>
            </a:r>
            <a:r>
              <a:rPr lang="en-US" sz="1600" b="0" i="0" dirty="0" err="1">
                <a:effectLst/>
              </a:rPr>
              <a:t>faucibus</a:t>
            </a:r>
            <a:r>
              <a:rPr lang="en-US" sz="1600" b="0" i="0" dirty="0">
                <a:effectLst/>
              </a:rPr>
              <a:t>. </a:t>
            </a:r>
            <a:r>
              <a:rPr lang="en-US" sz="1600" b="0" i="0" dirty="0" err="1">
                <a:effectLst/>
              </a:rPr>
              <a:t>Aliquam</a:t>
            </a:r>
            <a:r>
              <a:rPr lang="en-US" sz="1600" b="0" i="0" dirty="0">
                <a:effectLst/>
              </a:rPr>
              <a:t> </a:t>
            </a:r>
            <a:r>
              <a:rPr lang="en-US" sz="1600" b="0" i="0" dirty="0" err="1">
                <a:effectLst/>
              </a:rPr>
              <a:t>pellentesque</a:t>
            </a:r>
            <a:r>
              <a:rPr lang="en-US" sz="1600" b="0" i="0" dirty="0">
                <a:effectLst/>
              </a:rPr>
              <a:t> </a:t>
            </a:r>
            <a:r>
              <a:rPr lang="en-US" sz="1600" b="0" i="0" dirty="0" err="1">
                <a:effectLst/>
              </a:rPr>
              <a:t>egestas</a:t>
            </a:r>
            <a:r>
              <a:rPr lang="en-US" sz="1600" b="0" i="0" dirty="0">
                <a:effectLst/>
              </a:rPr>
              <a:t> </a:t>
            </a:r>
            <a:r>
              <a:rPr lang="en-US" sz="1600" b="0" i="0" dirty="0" err="1">
                <a:effectLst/>
              </a:rPr>
              <a:t>nulla</a:t>
            </a:r>
            <a:r>
              <a:rPr lang="en-US" sz="1600" b="0" i="0" dirty="0">
                <a:effectLst/>
              </a:rPr>
              <a:t> in </a:t>
            </a:r>
            <a:r>
              <a:rPr lang="en-US" sz="1600" b="0" i="0" dirty="0" err="1">
                <a:effectLst/>
              </a:rPr>
              <a:t>placerat</a:t>
            </a:r>
            <a:r>
              <a:rPr lang="en-US" sz="1600" b="0" i="0" dirty="0">
                <a:effectLst/>
              </a:rPr>
              <a:t>. </a:t>
            </a:r>
            <a:r>
              <a:rPr lang="en-US" sz="1600" b="0" i="0" dirty="0" err="1">
                <a:effectLst/>
              </a:rPr>
              <a:t>Praesent</a:t>
            </a:r>
            <a:r>
              <a:rPr lang="en-US" sz="1600" b="0" i="0" dirty="0">
                <a:effectLst/>
              </a:rPr>
              <a:t> </a:t>
            </a:r>
            <a:r>
              <a:rPr lang="en-US" sz="1600" b="0" i="0" dirty="0" err="1">
                <a:effectLst/>
              </a:rPr>
              <a:t>eu</a:t>
            </a:r>
            <a:r>
              <a:rPr lang="en-US" sz="1600" b="0" i="0" dirty="0">
                <a:effectLst/>
              </a:rPr>
              <a:t> </a:t>
            </a:r>
            <a:r>
              <a:rPr lang="en-US" sz="1600" b="0" i="0" dirty="0" err="1">
                <a:effectLst/>
              </a:rPr>
              <a:t>varius</a:t>
            </a:r>
            <a:r>
              <a:rPr lang="en-US" sz="1600" b="0" i="0" dirty="0">
                <a:effectLst/>
              </a:rPr>
              <a:t> </a:t>
            </a:r>
            <a:r>
              <a:rPr lang="en-US" sz="1600" b="0" i="0" dirty="0" err="1">
                <a:effectLst/>
              </a:rPr>
              <a:t>risus</a:t>
            </a:r>
            <a:r>
              <a:rPr lang="en-US" sz="1600" b="0" i="0" dirty="0">
                <a:effectLst/>
              </a:rPr>
              <a:t>.</a:t>
            </a:r>
            <a:endParaRPr lang="en-US" sz="1600" dirty="0"/>
          </a:p>
        </p:txBody>
      </p:sp>
      <p:sp>
        <p:nvSpPr>
          <p:cNvPr id="3" name="Title 2">
            <a:extLst>
              <a:ext uri="{FF2B5EF4-FFF2-40B4-BE49-F238E27FC236}">
                <a16:creationId xmlns:a16="http://schemas.microsoft.com/office/drawing/2014/main" id="{1F116028-84E3-40BD-A170-E24189007667}"/>
              </a:ext>
            </a:extLst>
          </p:cNvPr>
          <p:cNvSpPr>
            <a:spLocks noGrp="1"/>
          </p:cNvSpPr>
          <p:nvPr>
            <p:ph type="title"/>
          </p:nvPr>
        </p:nvSpPr>
        <p:spPr/>
        <p:txBody>
          <a:bodyPr/>
          <a:lstStyle/>
          <a:p>
            <a:r>
              <a:rPr lang="en-US" dirty="0"/>
              <a:t>Hex Shape Examples</a:t>
            </a:r>
          </a:p>
        </p:txBody>
      </p:sp>
      <p:sp>
        <p:nvSpPr>
          <p:cNvPr id="4" name="Hexagon 3">
            <a:extLst>
              <a:ext uri="{FF2B5EF4-FFF2-40B4-BE49-F238E27FC236}">
                <a16:creationId xmlns:a16="http://schemas.microsoft.com/office/drawing/2014/main" id="{A1022C9B-A175-45CC-814C-4F608AC85B60}"/>
              </a:ext>
            </a:extLst>
          </p:cNvPr>
          <p:cNvSpPr/>
          <p:nvPr/>
        </p:nvSpPr>
        <p:spPr>
          <a:xfrm rot="16200000">
            <a:off x="1326378" y="1547152"/>
            <a:ext cx="1773640" cy="1529001"/>
          </a:xfrm>
          <a:prstGeom prst="hexagon">
            <a:avLst/>
          </a:prstGeom>
          <a:solidFill>
            <a:srgbClr val="B3A369"/>
          </a:solidFill>
          <a:ln>
            <a:solidFill>
              <a:srgbClr val="85743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3AA77E46-1798-4483-B976-EB076E2C7F10}"/>
              </a:ext>
            </a:extLst>
          </p:cNvPr>
          <p:cNvSpPr/>
          <p:nvPr/>
        </p:nvSpPr>
        <p:spPr>
          <a:xfrm rot="16200000">
            <a:off x="479711" y="3057353"/>
            <a:ext cx="1773640" cy="1529001"/>
          </a:xfrm>
          <a:prstGeom prst="hexagon">
            <a:avLst/>
          </a:prstGeom>
          <a:solidFill>
            <a:srgbClr val="003057"/>
          </a:solidFill>
          <a:ln>
            <a:solidFill>
              <a:srgbClr val="00305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16AC8E4D-D543-4CB9-B2B3-9D20B18946BC}"/>
              </a:ext>
            </a:extLst>
          </p:cNvPr>
          <p:cNvSpPr/>
          <p:nvPr/>
        </p:nvSpPr>
        <p:spPr>
          <a:xfrm rot="16200000">
            <a:off x="2152744" y="3057353"/>
            <a:ext cx="1773640" cy="1529001"/>
          </a:xfrm>
          <a:prstGeom prst="hexagon">
            <a:avLst/>
          </a:prstGeom>
          <a:solidFill>
            <a:srgbClr val="D6DBD4"/>
          </a:solidFill>
          <a:ln>
            <a:solidFill>
              <a:srgbClr val="80808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3C73EE7-3F16-413E-88F9-16809579B922}"/>
              </a:ext>
            </a:extLst>
          </p:cNvPr>
          <p:cNvSpPr txBox="1"/>
          <p:nvPr/>
        </p:nvSpPr>
        <p:spPr>
          <a:xfrm>
            <a:off x="1488984" y="1811032"/>
            <a:ext cx="1448428" cy="954107"/>
          </a:xfrm>
          <a:prstGeom prst="rect">
            <a:avLst/>
          </a:prstGeom>
          <a:noFill/>
        </p:spPr>
        <p:txBody>
          <a:bodyPr wrap="square" rtlCol="0">
            <a:spAutoFit/>
          </a:bodyPr>
          <a:lstStyle/>
          <a:p>
            <a:pPr algn="ctr"/>
            <a:r>
              <a:rPr lang="en-US" sz="4000" b="1" dirty="0">
                <a:solidFill>
                  <a:schemeClr val="bg1"/>
                </a:solidFill>
                <a:latin typeface="Roboto" panose="02000000000000000000" pitchFamily="2" charset="0"/>
                <a:ea typeface="Roboto" panose="02000000000000000000" pitchFamily="2" charset="0"/>
                <a:cs typeface="Roboto" panose="02000000000000000000" pitchFamily="2" charset="0"/>
              </a:rPr>
              <a:t>40</a:t>
            </a:r>
          </a:p>
          <a:p>
            <a:pPr algn="ct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Students</a:t>
            </a:r>
          </a:p>
        </p:txBody>
      </p:sp>
      <p:sp>
        <p:nvSpPr>
          <p:cNvPr id="8" name="TextBox 7">
            <a:extLst>
              <a:ext uri="{FF2B5EF4-FFF2-40B4-BE49-F238E27FC236}">
                <a16:creationId xmlns:a16="http://schemas.microsoft.com/office/drawing/2014/main" id="{92A8F8F7-35DF-4081-9671-A89E7A95E7DF}"/>
              </a:ext>
            </a:extLst>
          </p:cNvPr>
          <p:cNvSpPr txBox="1"/>
          <p:nvPr/>
        </p:nvSpPr>
        <p:spPr>
          <a:xfrm>
            <a:off x="642317" y="3318032"/>
            <a:ext cx="1448428" cy="954107"/>
          </a:xfrm>
          <a:prstGeom prst="rect">
            <a:avLst/>
          </a:prstGeom>
          <a:noFill/>
        </p:spPr>
        <p:txBody>
          <a:bodyPr wrap="square" rtlCol="0">
            <a:spAutoFit/>
          </a:bodyPr>
          <a:lstStyle/>
          <a:p>
            <a:pPr algn="ctr"/>
            <a:r>
              <a:rPr lang="en-US" sz="4000" b="1" dirty="0">
                <a:solidFill>
                  <a:schemeClr val="bg1"/>
                </a:solidFill>
                <a:latin typeface="Roboto" panose="02000000000000000000" pitchFamily="2" charset="0"/>
                <a:ea typeface="Roboto" panose="02000000000000000000" pitchFamily="2" charset="0"/>
                <a:cs typeface="Roboto" panose="02000000000000000000" pitchFamily="2" charset="0"/>
              </a:rPr>
              <a:t>200</a:t>
            </a:r>
          </a:p>
          <a:p>
            <a:pPr algn="ct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Papers</a:t>
            </a:r>
          </a:p>
        </p:txBody>
      </p:sp>
      <p:sp>
        <p:nvSpPr>
          <p:cNvPr id="9" name="TextBox 8">
            <a:extLst>
              <a:ext uri="{FF2B5EF4-FFF2-40B4-BE49-F238E27FC236}">
                <a16:creationId xmlns:a16="http://schemas.microsoft.com/office/drawing/2014/main" id="{27428433-54BB-49B9-B607-4291B2D1008D}"/>
              </a:ext>
            </a:extLst>
          </p:cNvPr>
          <p:cNvSpPr txBox="1"/>
          <p:nvPr/>
        </p:nvSpPr>
        <p:spPr>
          <a:xfrm>
            <a:off x="2319477" y="3227579"/>
            <a:ext cx="1448428" cy="1200329"/>
          </a:xfrm>
          <a:prstGeom prst="rect">
            <a:avLst/>
          </a:prstGeom>
          <a:noFill/>
        </p:spPr>
        <p:txBody>
          <a:bodyPr wrap="square" rtlCol="0">
            <a:spAutoFit/>
          </a:bodyPr>
          <a:lstStyle/>
          <a:p>
            <a:pPr algn="ctr"/>
            <a:r>
              <a:rPr lang="en-US" sz="4000" b="1" dirty="0">
                <a:latin typeface="Roboto" panose="02000000000000000000" pitchFamily="2" charset="0"/>
                <a:ea typeface="Roboto" panose="02000000000000000000" pitchFamily="2" charset="0"/>
                <a:cs typeface="Roboto" panose="02000000000000000000" pitchFamily="2" charset="0"/>
              </a:rPr>
              <a:t>25</a:t>
            </a:r>
          </a:p>
          <a:p>
            <a:pPr algn="ctr"/>
            <a:r>
              <a:rPr lang="en-US" sz="1600" b="1" dirty="0">
                <a:latin typeface="Roboto" panose="02000000000000000000" pitchFamily="2" charset="0"/>
                <a:ea typeface="Roboto" panose="02000000000000000000" pitchFamily="2" charset="0"/>
                <a:cs typeface="Roboto" panose="02000000000000000000" pitchFamily="2" charset="0"/>
              </a:rPr>
              <a:t>Research Projects</a:t>
            </a:r>
          </a:p>
        </p:txBody>
      </p:sp>
      <p:sp>
        <p:nvSpPr>
          <p:cNvPr id="10" name="Text Placeholder 3">
            <a:extLst>
              <a:ext uri="{FF2B5EF4-FFF2-40B4-BE49-F238E27FC236}">
                <a16:creationId xmlns:a16="http://schemas.microsoft.com/office/drawing/2014/main" id="{1281FABD-2881-4226-8DA6-1CCA4C8314A0}"/>
              </a:ext>
            </a:extLst>
          </p:cNvPr>
          <p:cNvSpPr txBox="1">
            <a:spLocks/>
          </p:cNvSpPr>
          <p:nvPr/>
        </p:nvSpPr>
        <p:spPr>
          <a:xfrm>
            <a:off x="3371728" y="1378677"/>
            <a:ext cx="3630206" cy="4300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Title Goes Here</a:t>
            </a:r>
          </a:p>
        </p:txBody>
      </p:sp>
      <p:sp>
        <p:nvSpPr>
          <p:cNvPr id="11" name="TextBox 10">
            <a:extLst>
              <a:ext uri="{FF2B5EF4-FFF2-40B4-BE49-F238E27FC236}">
                <a16:creationId xmlns:a16="http://schemas.microsoft.com/office/drawing/2014/main" id="{2D8102C3-551B-4C52-A01C-639D298581A1}"/>
              </a:ext>
            </a:extLst>
          </p:cNvPr>
          <p:cNvSpPr txBox="1"/>
          <p:nvPr/>
        </p:nvSpPr>
        <p:spPr>
          <a:xfrm>
            <a:off x="1384188" y="5228396"/>
            <a:ext cx="5566971" cy="954107"/>
          </a:xfrm>
          <a:prstGeom prst="rect">
            <a:avLst/>
          </a:prstGeom>
          <a:noFill/>
        </p:spPr>
        <p:txBody>
          <a:bodyPr wrap="square" rtlCol="0">
            <a:spAutoFit/>
          </a:bodyPr>
          <a:lstStyle/>
          <a:p>
            <a:r>
              <a:rPr lang="en-US" sz="1400" i="1" dirty="0">
                <a:latin typeface="Roboto" panose="02000000000000000000" pitchFamily="2" charset="0"/>
                <a:ea typeface="Roboto" panose="02000000000000000000" pitchFamily="2" charset="0"/>
                <a:cs typeface="Roboto" panose="02000000000000000000" pitchFamily="2" charset="0"/>
              </a:rPr>
              <a:t>Hex shapes can be displayed in various ways. Vertically, Horizontally, or as clusters. Shapes should be evenly spaced from one another with proper spacing. Shape colors options should stay as the ones provided, Gold, Navy, and Pi Mile.</a:t>
            </a:r>
          </a:p>
        </p:txBody>
      </p:sp>
      <p:sp>
        <p:nvSpPr>
          <p:cNvPr id="12" name="Rectangle 11">
            <a:extLst>
              <a:ext uri="{FF2B5EF4-FFF2-40B4-BE49-F238E27FC236}">
                <a16:creationId xmlns:a16="http://schemas.microsoft.com/office/drawing/2014/main" id="{6E65287A-5BB3-4720-BF26-E66C7035336C}"/>
              </a:ext>
            </a:extLst>
          </p:cNvPr>
          <p:cNvSpPr/>
          <p:nvPr/>
        </p:nvSpPr>
        <p:spPr>
          <a:xfrm>
            <a:off x="1175420" y="5324384"/>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36956038-9E1C-4A2C-8C03-BB2B593C966D}"/>
              </a:ext>
            </a:extLst>
          </p:cNvPr>
          <p:cNvSpPr/>
          <p:nvPr/>
        </p:nvSpPr>
        <p:spPr>
          <a:xfrm rot="16200000">
            <a:off x="9413861" y="974588"/>
            <a:ext cx="895933" cy="772356"/>
          </a:xfrm>
          <a:prstGeom prst="hexagon">
            <a:avLst/>
          </a:prstGeom>
          <a:solidFill>
            <a:srgbClr val="B3A369"/>
          </a:solidFill>
          <a:ln>
            <a:solidFill>
              <a:srgbClr val="85743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a:extLst>
              <a:ext uri="{FF2B5EF4-FFF2-40B4-BE49-F238E27FC236}">
                <a16:creationId xmlns:a16="http://schemas.microsoft.com/office/drawing/2014/main" id="{F1E9710A-52D2-44ED-9311-9DE5517C9E14}"/>
              </a:ext>
            </a:extLst>
          </p:cNvPr>
          <p:cNvSpPr/>
          <p:nvPr/>
        </p:nvSpPr>
        <p:spPr>
          <a:xfrm rot="16200000">
            <a:off x="8908872" y="1870521"/>
            <a:ext cx="895932" cy="772355"/>
          </a:xfrm>
          <a:prstGeom prst="hexagon">
            <a:avLst/>
          </a:prstGeom>
          <a:solidFill>
            <a:srgbClr val="003057"/>
          </a:solidFill>
          <a:ln>
            <a:solidFill>
              <a:srgbClr val="00305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a:extLst>
              <a:ext uri="{FF2B5EF4-FFF2-40B4-BE49-F238E27FC236}">
                <a16:creationId xmlns:a16="http://schemas.microsoft.com/office/drawing/2014/main" id="{6A1C6D5A-AFD0-4370-9569-0F873DCD9002}"/>
              </a:ext>
            </a:extLst>
          </p:cNvPr>
          <p:cNvSpPr/>
          <p:nvPr/>
        </p:nvSpPr>
        <p:spPr>
          <a:xfrm rot="16200000">
            <a:off x="9909160" y="1894452"/>
            <a:ext cx="895932" cy="772355"/>
          </a:xfrm>
          <a:prstGeom prst="hexagon">
            <a:avLst/>
          </a:prstGeom>
          <a:solidFill>
            <a:srgbClr val="D6DBD4"/>
          </a:solidFill>
          <a:ln>
            <a:solidFill>
              <a:srgbClr val="80808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22051A0-A19C-4C49-8D14-9ED5B8C6E415}"/>
              </a:ext>
            </a:extLst>
          </p:cNvPr>
          <p:cNvSpPr txBox="1"/>
          <p:nvPr/>
        </p:nvSpPr>
        <p:spPr>
          <a:xfrm>
            <a:off x="8441586" y="1255151"/>
            <a:ext cx="915252" cy="338554"/>
          </a:xfrm>
          <a:prstGeom prst="rect">
            <a:avLst/>
          </a:prstGeom>
          <a:noFill/>
        </p:spPr>
        <p:txBody>
          <a:bodyPr wrap="square" rtlCol="0">
            <a:spAutoFit/>
          </a:bodyPr>
          <a:lstStyle/>
          <a:p>
            <a:r>
              <a:rPr lang="en-US" sz="1600" i="1" dirty="0">
                <a:latin typeface="Roboto" panose="02000000000000000000" pitchFamily="2" charset="0"/>
                <a:ea typeface="Roboto" panose="02000000000000000000" pitchFamily="2" charset="0"/>
                <a:cs typeface="Roboto" panose="02000000000000000000" pitchFamily="2" charset="0"/>
              </a:rPr>
              <a:t>Cluster</a:t>
            </a:r>
          </a:p>
        </p:txBody>
      </p:sp>
      <p:sp>
        <p:nvSpPr>
          <p:cNvPr id="17" name="Hexagon 16">
            <a:extLst>
              <a:ext uri="{FF2B5EF4-FFF2-40B4-BE49-F238E27FC236}">
                <a16:creationId xmlns:a16="http://schemas.microsoft.com/office/drawing/2014/main" id="{B6F5DD6B-82A7-43A3-B588-6F3B9207034B}"/>
              </a:ext>
            </a:extLst>
          </p:cNvPr>
          <p:cNvSpPr/>
          <p:nvPr/>
        </p:nvSpPr>
        <p:spPr>
          <a:xfrm rot="16200000">
            <a:off x="8371861" y="3088823"/>
            <a:ext cx="895933" cy="772356"/>
          </a:xfrm>
          <a:prstGeom prst="hexagon">
            <a:avLst/>
          </a:prstGeom>
          <a:solidFill>
            <a:srgbClr val="B3A369"/>
          </a:solidFill>
          <a:ln>
            <a:solidFill>
              <a:srgbClr val="85743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69BD133A-2E6C-450D-9952-04041309AE02}"/>
              </a:ext>
            </a:extLst>
          </p:cNvPr>
          <p:cNvSpPr/>
          <p:nvPr/>
        </p:nvSpPr>
        <p:spPr>
          <a:xfrm rot="16200000">
            <a:off x="8815745" y="3892754"/>
            <a:ext cx="895932" cy="772355"/>
          </a:xfrm>
          <a:prstGeom prst="hexagon">
            <a:avLst/>
          </a:prstGeom>
          <a:solidFill>
            <a:srgbClr val="003057"/>
          </a:solidFill>
          <a:ln>
            <a:solidFill>
              <a:srgbClr val="00305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B2C5087D-C8CC-4ACA-B513-7B6A916357B4}"/>
              </a:ext>
            </a:extLst>
          </p:cNvPr>
          <p:cNvSpPr/>
          <p:nvPr/>
        </p:nvSpPr>
        <p:spPr>
          <a:xfrm rot="16200000">
            <a:off x="8371862" y="4696685"/>
            <a:ext cx="895932" cy="772355"/>
          </a:xfrm>
          <a:prstGeom prst="hexagon">
            <a:avLst/>
          </a:prstGeom>
          <a:solidFill>
            <a:srgbClr val="D6DBD4"/>
          </a:solidFill>
          <a:ln>
            <a:solidFill>
              <a:srgbClr val="80808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74C1823A-761A-4424-AA7B-07250747B708}"/>
              </a:ext>
            </a:extLst>
          </p:cNvPr>
          <p:cNvSpPr/>
          <p:nvPr/>
        </p:nvSpPr>
        <p:spPr>
          <a:xfrm rot="5400000">
            <a:off x="10564488" y="3088823"/>
            <a:ext cx="895933" cy="772356"/>
          </a:xfrm>
          <a:prstGeom prst="hexagon">
            <a:avLst/>
          </a:prstGeom>
          <a:solidFill>
            <a:srgbClr val="B3A369"/>
          </a:solidFill>
          <a:ln>
            <a:solidFill>
              <a:srgbClr val="85743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31F7230F-4A62-4C02-905A-FB2E717AA916}"/>
              </a:ext>
            </a:extLst>
          </p:cNvPr>
          <p:cNvSpPr/>
          <p:nvPr/>
        </p:nvSpPr>
        <p:spPr>
          <a:xfrm rot="5400000">
            <a:off x="10138023" y="3892755"/>
            <a:ext cx="895932" cy="772355"/>
          </a:xfrm>
          <a:prstGeom prst="hexagon">
            <a:avLst/>
          </a:prstGeom>
          <a:solidFill>
            <a:srgbClr val="003057"/>
          </a:solidFill>
          <a:ln>
            <a:solidFill>
              <a:srgbClr val="00305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C07489C3-4765-4B31-9043-0169A09FAD4D}"/>
              </a:ext>
            </a:extLst>
          </p:cNvPr>
          <p:cNvSpPr/>
          <p:nvPr/>
        </p:nvSpPr>
        <p:spPr>
          <a:xfrm rot="5400000">
            <a:off x="10564489" y="4696685"/>
            <a:ext cx="895932" cy="772355"/>
          </a:xfrm>
          <a:prstGeom prst="hexagon">
            <a:avLst/>
          </a:prstGeom>
          <a:solidFill>
            <a:srgbClr val="D6DBD4"/>
          </a:solidFill>
          <a:ln>
            <a:solidFill>
              <a:srgbClr val="80808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6389B42-D7E6-4D7A-A199-9603D4487FC4}"/>
              </a:ext>
            </a:extLst>
          </p:cNvPr>
          <p:cNvSpPr txBox="1"/>
          <p:nvPr/>
        </p:nvSpPr>
        <p:spPr>
          <a:xfrm>
            <a:off x="9395333" y="3321364"/>
            <a:ext cx="1043208" cy="338554"/>
          </a:xfrm>
          <a:prstGeom prst="rect">
            <a:avLst/>
          </a:prstGeom>
          <a:noFill/>
        </p:spPr>
        <p:txBody>
          <a:bodyPr wrap="square" rtlCol="0">
            <a:spAutoFit/>
          </a:bodyPr>
          <a:lstStyle/>
          <a:p>
            <a:r>
              <a:rPr lang="en-US" sz="1600" i="1" dirty="0">
                <a:latin typeface="Roboto" panose="02000000000000000000" pitchFamily="2" charset="0"/>
                <a:ea typeface="Roboto" panose="02000000000000000000" pitchFamily="2" charset="0"/>
                <a:cs typeface="Roboto" panose="02000000000000000000" pitchFamily="2" charset="0"/>
              </a:rPr>
              <a:t>Vertically</a:t>
            </a:r>
          </a:p>
        </p:txBody>
      </p:sp>
      <p:sp>
        <p:nvSpPr>
          <p:cNvPr id="24" name="Hexagon 23">
            <a:extLst>
              <a:ext uri="{FF2B5EF4-FFF2-40B4-BE49-F238E27FC236}">
                <a16:creationId xmlns:a16="http://schemas.microsoft.com/office/drawing/2014/main" id="{11E92ACF-6275-4956-ADBD-9348AC6F82D5}"/>
              </a:ext>
            </a:extLst>
          </p:cNvPr>
          <p:cNvSpPr/>
          <p:nvPr/>
        </p:nvSpPr>
        <p:spPr>
          <a:xfrm rot="16200000">
            <a:off x="5960520" y="3836970"/>
            <a:ext cx="895933" cy="772356"/>
          </a:xfrm>
          <a:prstGeom prst="hexagon">
            <a:avLst/>
          </a:prstGeom>
          <a:solidFill>
            <a:srgbClr val="B3A369"/>
          </a:solidFill>
          <a:ln>
            <a:solidFill>
              <a:srgbClr val="85743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id="{C7F80A51-116E-4D72-B45D-E458BF045E85}"/>
              </a:ext>
            </a:extLst>
          </p:cNvPr>
          <p:cNvSpPr/>
          <p:nvPr/>
        </p:nvSpPr>
        <p:spPr>
          <a:xfrm rot="16200000">
            <a:off x="5031671" y="3836969"/>
            <a:ext cx="895932" cy="772355"/>
          </a:xfrm>
          <a:prstGeom prst="hexagon">
            <a:avLst/>
          </a:prstGeom>
          <a:solidFill>
            <a:srgbClr val="003057"/>
          </a:solidFill>
          <a:ln>
            <a:solidFill>
              <a:srgbClr val="00305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011FB136-E459-44DE-B6D1-A88BF4F3D050}"/>
              </a:ext>
            </a:extLst>
          </p:cNvPr>
          <p:cNvSpPr/>
          <p:nvPr/>
        </p:nvSpPr>
        <p:spPr>
          <a:xfrm rot="16200000">
            <a:off x="6889371" y="3837758"/>
            <a:ext cx="895932" cy="772355"/>
          </a:xfrm>
          <a:prstGeom prst="hexagon">
            <a:avLst/>
          </a:prstGeom>
          <a:solidFill>
            <a:srgbClr val="D6DBD4"/>
          </a:solidFill>
          <a:ln>
            <a:solidFill>
              <a:srgbClr val="80808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1A1942A-372D-4E05-BDBA-DBCC6E7B5F40}"/>
              </a:ext>
            </a:extLst>
          </p:cNvPr>
          <p:cNvSpPr txBox="1"/>
          <p:nvPr/>
        </p:nvSpPr>
        <p:spPr>
          <a:xfrm>
            <a:off x="5749311" y="3321364"/>
            <a:ext cx="1318349" cy="338554"/>
          </a:xfrm>
          <a:prstGeom prst="rect">
            <a:avLst/>
          </a:prstGeom>
          <a:noFill/>
        </p:spPr>
        <p:txBody>
          <a:bodyPr wrap="square" rtlCol="0">
            <a:spAutoFit/>
          </a:bodyPr>
          <a:lstStyle/>
          <a:p>
            <a:r>
              <a:rPr lang="en-US" sz="1600" i="1" dirty="0">
                <a:latin typeface="Roboto" panose="02000000000000000000" pitchFamily="2" charset="0"/>
                <a:ea typeface="Roboto" panose="02000000000000000000" pitchFamily="2" charset="0"/>
                <a:cs typeface="Roboto" panose="02000000000000000000" pitchFamily="2" charset="0"/>
              </a:rPr>
              <a:t>Horizontally</a:t>
            </a:r>
          </a:p>
        </p:txBody>
      </p:sp>
    </p:spTree>
    <p:extLst>
      <p:ext uri="{BB962C8B-B14F-4D97-AF65-F5344CB8AC3E}">
        <p14:creationId xmlns:p14="http://schemas.microsoft.com/office/powerpoint/2010/main" val="4079203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6A601C-F7AC-0C4F-9F21-FDFB1BAE4C2D}"/>
              </a:ext>
            </a:extLst>
          </p:cNvPr>
          <p:cNvSpPr>
            <a:spLocks noGrp="1"/>
          </p:cNvSpPr>
          <p:nvPr>
            <p:ph type="title"/>
          </p:nvPr>
        </p:nvSpPr>
        <p:spPr/>
        <p:txBody>
          <a:bodyPr/>
          <a:lstStyle/>
          <a:p>
            <a:r>
              <a:rPr lang="en-US" b="1" dirty="0">
                <a:latin typeface="Roboto" panose="02000000000000000000" pitchFamily="2" charset="0"/>
                <a:ea typeface="Roboto" panose="02000000000000000000" pitchFamily="2" charset="0"/>
              </a:rPr>
              <a:t>Hex Shape Options and Text Fill</a:t>
            </a:r>
          </a:p>
        </p:txBody>
      </p:sp>
      <p:sp>
        <p:nvSpPr>
          <p:cNvPr id="2" name="Hexagon 1">
            <a:extLst>
              <a:ext uri="{FF2B5EF4-FFF2-40B4-BE49-F238E27FC236}">
                <a16:creationId xmlns:a16="http://schemas.microsoft.com/office/drawing/2014/main" id="{AF4AEEA0-FE9F-4D44-BC70-E436D1D6F898}"/>
              </a:ext>
            </a:extLst>
          </p:cNvPr>
          <p:cNvSpPr/>
          <p:nvPr/>
        </p:nvSpPr>
        <p:spPr>
          <a:xfrm rot="16200000">
            <a:off x="911048" y="1699404"/>
            <a:ext cx="1019615" cy="878979"/>
          </a:xfrm>
          <a:prstGeom prst="hexagon">
            <a:avLst/>
          </a:prstGeom>
          <a:solidFill>
            <a:srgbClr val="B3A369"/>
          </a:solidFill>
          <a:ln cap="rnd">
            <a:solidFill>
              <a:srgbClr val="857437"/>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7F578F-732A-456D-A6CE-57A1B04FA1D7}"/>
              </a:ext>
            </a:extLst>
          </p:cNvPr>
          <p:cNvSpPr txBox="1"/>
          <p:nvPr/>
        </p:nvSpPr>
        <p:spPr>
          <a:xfrm>
            <a:off x="2129368" y="1719959"/>
            <a:ext cx="1448428" cy="800219"/>
          </a:xfrm>
          <a:prstGeom prst="rect">
            <a:avLst/>
          </a:prstGeom>
          <a:noFill/>
        </p:spPr>
        <p:txBody>
          <a:bodyPr wrap="square" rtlCol="0">
            <a:spAutoFit/>
          </a:bodyPr>
          <a:lstStyle/>
          <a:p>
            <a:pPr>
              <a:lnSpc>
                <a:spcPct val="150000"/>
              </a:lnSpc>
            </a:pPr>
            <a:r>
              <a:rPr lang="en-US" sz="1600" b="1" dirty="0">
                <a:latin typeface="Roboto" panose="02000000000000000000" pitchFamily="2" charset="0"/>
                <a:ea typeface="Roboto" panose="02000000000000000000" pitchFamily="2" charset="0"/>
                <a:cs typeface="Roboto" panose="02000000000000000000" pitchFamily="2" charset="0"/>
              </a:rPr>
              <a:t>Shape Fill</a:t>
            </a:r>
          </a:p>
          <a:p>
            <a:pPr>
              <a:lnSpc>
                <a:spcPct val="150000"/>
              </a:lnSpc>
            </a:pPr>
            <a:r>
              <a:rPr lang="en-US" sz="1600" b="1" dirty="0">
                <a:latin typeface="Roboto" panose="02000000000000000000" pitchFamily="2" charset="0"/>
                <a:ea typeface="Roboto" panose="02000000000000000000" pitchFamily="2" charset="0"/>
                <a:cs typeface="Roboto" panose="02000000000000000000" pitchFamily="2" charset="0"/>
              </a:rPr>
              <a:t>Shape Stroke</a:t>
            </a:r>
          </a:p>
        </p:txBody>
      </p:sp>
      <p:sp>
        <p:nvSpPr>
          <p:cNvPr id="8" name="TextBox 7">
            <a:extLst>
              <a:ext uri="{FF2B5EF4-FFF2-40B4-BE49-F238E27FC236}">
                <a16:creationId xmlns:a16="http://schemas.microsoft.com/office/drawing/2014/main" id="{2CC3D8B1-0177-4306-B013-CE44731EA052}"/>
              </a:ext>
            </a:extLst>
          </p:cNvPr>
          <p:cNvSpPr txBox="1"/>
          <p:nvPr/>
        </p:nvSpPr>
        <p:spPr>
          <a:xfrm>
            <a:off x="4229844" y="1719958"/>
            <a:ext cx="2551329" cy="800219"/>
          </a:xfrm>
          <a:prstGeom prst="rect">
            <a:avLst/>
          </a:prstGeom>
          <a:noFill/>
        </p:spPr>
        <p:txBody>
          <a:bodyPr wrap="square" rtlCol="0">
            <a:spAutoFit/>
          </a:bodyPr>
          <a:lstStyle/>
          <a:p>
            <a:pPr>
              <a:lnSpc>
                <a:spcPct val="150000"/>
              </a:lnSpc>
            </a:pPr>
            <a:r>
              <a:rPr lang="en-US" sz="1600" dirty="0">
                <a:latin typeface="Roboto" panose="02000000000000000000" pitchFamily="2" charset="0"/>
                <a:ea typeface="Roboto" panose="02000000000000000000" pitchFamily="2" charset="0"/>
                <a:cs typeface="Roboto" panose="02000000000000000000" pitchFamily="2" charset="0"/>
              </a:rPr>
              <a:t>RGB - 179, 163, 105</a:t>
            </a:r>
          </a:p>
          <a:p>
            <a:pPr>
              <a:lnSpc>
                <a:spcPct val="150000"/>
              </a:lnSpc>
            </a:pPr>
            <a:r>
              <a:rPr lang="en-US" sz="1600" dirty="0">
                <a:latin typeface="Roboto" panose="02000000000000000000" pitchFamily="2" charset="0"/>
                <a:ea typeface="Roboto" panose="02000000000000000000" pitchFamily="2" charset="0"/>
                <a:cs typeface="Roboto" panose="02000000000000000000" pitchFamily="2" charset="0"/>
              </a:rPr>
              <a:t>RGB - 133, 116, 55</a:t>
            </a:r>
          </a:p>
        </p:txBody>
      </p:sp>
      <p:sp>
        <p:nvSpPr>
          <p:cNvPr id="9" name="Rectangle 8">
            <a:extLst>
              <a:ext uri="{FF2B5EF4-FFF2-40B4-BE49-F238E27FC236}">
                <a16:creationId xmlns:a16="http://schemas.microsoft.com/office/drawing/2014/main" id="{19C7DE82-274A-4AA7-A541-0E5DF273FB2E}"/>
              </a:ext>
            </a:extLst>
          </p:cNvPr>
          <p:cNvSpPr/>
          <p:nvPr/>
        </p:nvSpPr>
        <p:spPr>
          <a:xfrm>
            <a:off x="3982398" y="1892454"/>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03B5052-6FCE-458F-9FBF-F7771655E5E9}"/>
              </a:ext>
            </a:extLst>
          </p:cNvPr>
          <p:cNvSpPr/>
          <p:nvPr/>
        </p:nvSpPr>
        <p:spPr>
          <a:xfrm>
            <a:off x="3982398" y="2258700"/>
            <a:ext cx="132867" cy="132867"/>
          </a:xfrm>
          <a:prstGeom prst="rect">
            <a:avLst/>
          </a:prstGeom>
          <a:solidFill>
            <a:srgbClr val="857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E11AC5A0-8880-4F97-8FEC-245B1CB3E411}"/>
              </a:ext>
            </a:extLst>
          </p:cNvPr>
          <p:cNvSpPr/>
          <p:nvPr/>
        </p:nvSpPr>
        <p:spPr>
          <a:xfrm rot="16200000">
            <a:off x="911048" y="2926498"/>
            <a:ext cx="1019617" cy="878981"/>
          </a:xfrm>
          <a:prstGeom prst="hexagon">
            <a:avLst/>
          </a:prstGeom>
          <a:solidFill>
            <a:srgbClr val="003057"/>
          </a:solidFill>
          <a:ln>
            <a:solidFill>
              <a:srgbClr val="17154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8EDE0F1-0B43-4F0E-931E-039B40D4C4DE}"/>
              </a:ext>
            </a:extLst>
          </p:cNvPr>
          <p:cNvSpPr txBox="1"/>
          <p:nvPr/>
        </p:nvSpPr>
        <p:spPr>
          <a:xfrm>
            <a:off x="2129368" y="2962092"/>
            <a:ext cx="1448427" cy="800219"/>
          </a:xfrm>
          <a:prstGeom prst="rect">
            <a:avLst/>
          </a:prstGeom>
          <a:noFill/>
        </p:spPr>
        <p:txBody>
          <a:bodyPr wrap="square" rtlCol="0">
            <a:spAutoFit/>
          </a:bodyPr>
          <a:lstStyle/>
          <a:p>
            <a:pPr>
              <a:lnSpc>
                <a:spcPct val="150000"/>
              </a:lnSpc>
            </a:pPr>
            <a:r>
              <a:rPr lang="en-US" sz="1600" b="1" dirty="0">
                <a:latin typeface="Roboto" panose="02000000000000000000" pitchFamily="2" charset="0"/>
                <a:ea typeface="Roboto" panose="02000000000000000000" pitchFamily="2" charset="0"/>
                <a:cs typeface="Roboto" panose="02000000000000000000" pitchFamily="2" charset="0"/>
              </a:rPr>
              <a:t>Shape Fill</a:t>
            </a:r>
          </a:p>
          <a:p>
            <a:pPr>
              <a:lnSpc>
                <a:spcPct val="150000"/>
              </a:lnSpc>
            </a:pPr>
            <a:r>
              <a:rPr lang="en-US" sz="1600" b="1" dirty="0">
                <a:latin typeface="Roboto" panose="02000000000000000000" pitchFamily="2" charset="0"/>
                <a:ea typeface="Roboto" panose="02000000000000000000" pitchFamily="2" charset="0"/>
                <a:cs typeface="Roboto" panose="02000000000000000000" pitchFamily="2" charset="0"/>
              </a:rPr>
              <a:t>Shape Stroke</a:t>
            </a:r>
          </a:p>
        </p:txBody>
      </p:sp>
      <p:sp>
        <p:nvSpPr>
          <p:cNvPr id="14" name="TextBox 13">
            <a:extLst>
              <a:ext uri="{FF2B5EF4-FFF2-40B4-BE49-F238E27FC236}">
                <a16:creationId xmlns:a16="http://schemas.microsoft.com/office/drawing/2014/main" id="{F7586E39-4060-4AA0-8EA1-339566877EA8}"/>
              </a:ext>
            </a:extLst>
          </p:cNvPr>
          <p:cNvSpPr txBox="1"/>
          <p:nvPr/>
        </p:nvSpPr>
        <p:spPr>
          <a:xfrm>
            <a:off x="4225611" y="2962091"/>
            <a:ext cx="2336055" cy="800219"/>
          </a:xfrm>
          <a:prstGeom prst="rect">
            <a:avLst/>
          </a:prstGeom>
          <a:noFill/>
        </p:spPr>
        <p:txBody>
          <a:bodyPr wrap="square" rtlCol="0">
            <a:spAutoFit/>
          </a:bodyPr>
          <a:lstStyle/>
          <a:p>
            <a:pPr>
              <a:lnSpc>
                <a:spcPct val="150000"/>
              </a:lnSpc>
            </a:pPr>
            <a:r>
              <a:rPr lang="en-US" sz="1600" dirty="0">
                <a:latin typeface="Roboto" panose="02000000000000000000" pitchFamily="2" charset="0"/>
                <a:ea typeface="Roboto" panose="02000000000000000000" pitchFamily="2" charset="0"/>
                <a:cs typeface="Roboto" panose="02000000000000000000" pitchFamily="2" charset="0"/>
              </a:rPr>
              <a:t>RGB – 0, 48, 87</a:t>
            </a:r>
          </a:p>
          <a:p>
            <a:pPr>
              <a:lnSpc>
                <a:spcPct val="150000"/>
              </a:lnSpc>
            </a:pPr>
            <a:r>
              <a:rPr lang="en-US" sz="1600" dirty="0">
                <a:latin typeface="Roboto" panose="02000000000000000000" pitchFamily="2" charset="0"/>
                <a:ea typeface="Roboto" panose="02000000000000000000" pitchFamily="2" charset="0"/>
                <a:cs typeface="Roboto" panose="02000000000000000000" pitchFamily="2" charset="0"/>
              </a:rPr>
              <a:t>RGB – 23, 21, 67</a:t>
            </a:r>
          </a:p>
        </p:txBody>
      </p:sp>
      <p:sp>
        <p:nvSpPr>
          <p:cNvPr id="15" name="Rectangle 14">
            <a:extLst>
              <a:ext uri="{FF2B5EF4-FFF2-40B4-BE49-F238E27FC236}">
                <a16:creationId xmlns:a16="http://schemas.microsoft.com/office/drawing/2014/main" id="{5672608C-274A-4F97-B98B-DD029A51848D}"/>
              </a:ext>
            </a:extLst>
          </p:cNvPr>
          <p:cNvSpPr/>
          <p:nvPr/>
        </p:nvSpPr>
        <p:spPr>
          <a:xfrm>
            <a:off x="3982398" y="3134587"/>
            <a:ext cx="132867" cy="132867"/>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E7DA2EC-CAB3-491F-B1D6-117B2F39949E}"/>
              </a:ext>
            </a:extLst>
          </p:cNvPr>
          <p:cNvSpPr/>
          <p:nvPr/>
        </p:nvSpPr>
        <p:spPr>
          <a:xfrm>
            <a:off x="3982398" y="3500833"/>
            <a:ext cx="132867" cy="132867"/>
          </a:xfrm>
          <a:prstGeom prst="rect">
            <a:avLst/>
          </a:prstGeom>
          <a:solidFill>
            <a:srgbClr val="171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CBD89031-E9C2-4D86-AA0D-0F43976095B9}"/>
              </a:ext>
            </a:extLst>
          </p:cNvPr>
          <p:cNvSpPr/>
          <p:nvPr/>
        </p:nvSpPr>
        <p:spPr>
          <a:xfrm rot="16200000">
            <a:off x="911047" y="4153715"/>
            <a:ext cx="1019617" cy="878981"/>
          </a:xfrm>
          <a:prstGeom prst="hexagon">
            <a:avLst/>
          </a:prstGeom>
          <a:solidFill>
            <a:srgbClr val="D6DBD4"/>
          </a:solidFill>
          <a:ln>
            <a:solidFill>
              <a:srgbClr val="80808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B2B34F4-E047-4B64-B42D-605ED7F1A320}"/>
              </a:ext>
            </a:extLst>
          </p:cNvPr>
          <p:cNvSpPr txBox="1"/>
          <p:nvPr/>
        </p:nvSpPr>
        <p:spPr>
          <a:xfrm>
            <a:off x="2129367" y="4189309"/>
            <a:ext cx="1448427" cy="800219"/>
          </a:xfrm>
          <a:prstGeom prst="rect">
            <a:avLst/>
          </a:prstGeom>
          <a:noFill/>
        </p:spPr>
        <p:txBody>
          <a:bodyPr wrap="square" rtlCol="0">
            <a:spAutoFit/>
          </a:bodyPr>
          <a:lstStyle/>
          <a:p>
            <a:pPr>
              <a:lnSpc>
                <a:spcPct val="150000"/>
              </a:lnSpc>
            </a:pPr>
            <a:r>
              <a:rPr lang="en-US" sz="1600" b="1" dirty="0">
                <a:latin typeface="Roboto" panose="02000000000000000000" pitchFamily="2" charset="0"/>
                <a:ea typeface="Roboto" panose="02000000000000000000" pitchFamily="2" charset="0"/>
                <a:cs typeface="Roboto" panose="02000000000000000000" pitchFamily="2" charset="0"/>
              </a:rPr>
              <a:t>Shape Fill</a:t>
            </a:r>
          </a:p>
          <a:p>
            <a:pPr>
              <a:lnSpc>
                <a:spcPct val="150000"/>
              </a:lnSpc>
            </a:pPr>
            <a:r>
              <a:rPr lang="en-US" sz="1600" b="1" dirty="0">
                <a:latin typeface="Roboto" panose="02000000000000000000" pitchFamily="2" charset="0"/>
                <a:ea typeface="Roboto" panose="02000000000000000000" pitchFamily="2" charset="0"/>
                <a:cs typeface="Roboto" panose="02000000000000000000" pitchFamily="2" charset="0"/>
              </a:rPr>
              <a:t>Shape Stroke</a:t>
            </a:r>
          </a:p>
        </p:txBody>
      </p:sp>
      <p:sp>
        <p:nvSpPr>
          <p:cNvPr id="20" name="TextBox 19">
            <a:extLst>
              <a:ext uri="{FF2B5EF4-FFF2-40B4-BE49-F238E27FC236}">
                <a16:creationId xmlns:a16="http://schemas.microsoft.com/office/drawing/2014/main" id="{BD58A049-B70B-487F-9A4D-A50AD0788BC0}"/>
              </a:ext>
            </a:extLst>
          </p:cNvPr>
          <p:cNvSpPr txBox="1"/>
          <p:nvPr/>
        </p:nvSpPr>
        <p:spPr>
          <a:xfrm>
            <a:off x="4225610" y="4189308"/>
            <a:ext cx="2336055" cy="800219"/>
          </a:xfrm>
          <a:prstGeom prst="rect">
            <a:avLst/>
          </a:prstGeom>
          <a:noFill/>
          <a:ln>
            <a:noFill/>
          </a:ln>
        </p:spPr>
        <p:txBody>
          <a:bodyPr wrap="square" rtlCol="0">
            <a:spAutoFit/>
          </a:bodyPr>
          <a:lstStyle/>
          <a:p>
            <a:pPr>
              <a:lnSpc>
                <a:spcPct val="150000"/>
              </a:lnSpc>
            </a:pPr>
            <a:r>
              <a:rPr lang="en-US" sz="1600" dirty="0">
                <a:latin typeface="Roboto" panose="02000000000000000000" pitchFamily="2" charset="0"/>
                <a:ea typeface="Roboto" panose="02000000000000000000" pitchFamily="2" charset="0"/>
                <a:cs typeface="Roboto" panose="02000000000000000000" pitchFamily="2" charset="0"/>
              </a:rPr>
              <a:t>RGB – 214, 219, 212</a:t>
            </a:r>
          </a:p>
          <a:p>
            <a:pPr>
              <a:lnSpc>
                <a:spcPct val="150000"/>
              </a:lnSpc>
            </a:pPr>
            <a:r>
              <a:rPr lang="en-US" sz="1600" dirty="0">
                <a:latin typeface="Roboto" panose="02000000000000000000" pitchFamily="2" charset="0"/>
                <a:ea typeface="Roboto" panose="02000000000000000000" pitchFamily="2" charset="0"/>
                <a:cs typeface="Roboto" panose="02000000000000000000" pitchFamily="2" charset="0"/>
              </a:rPr>
              <a:t>RGB – 128, 128, 128</a:t>
            </a:r>
          </a:p>
        </p:txBody>
      </p:sp>
      <p:sp>
        <p:nvSpPr>
          <p:cNvPr id="21" name="Rectangle 20">
            <a:extLst>
              <a:ext uri="{FF2B5EF4-FFF2-40B4-BE49-F238E27FC236}">
                <a16:creationId xmlns:a16="http://schemas.microsoft.com/office/drawing/2014/main" id="{82950772-39A2-4825-B858-FC2F1F070C2E}"/>
              </a:ext>
            </a:extLst>
          </p:cNvPr>
          <p:cNvSpPr/>
          <p:nvPr/>
        </p:nvSpPr>
        <p:spPr>
          <a:xfrm>
            <a:off x="3982397" y="4361804"/>
            <a:ext cx="132867" cy="132867"/>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723A9F3-49F4-4C62-B3C9-C9B91861C7E7}"/>
              </a:ext>
            </a:extLst>
          </p:cNvPr>
          <p:cNvSpPr/>
          <p:nvPr/>
        </p:nvSpPr>
        <p:spPr>
          <a:xfrm>
            <a:off x="3982397" y="4728050"/>
            <a:ext cx="132867" cy="132867"/>
          </a:xfrm>
          <a:prstGeom prst="rect">
            <a:avLst/>
          </a:prstGeom>
          <a:solidFill>
            <a:srgbClr val="171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a:extLst>
              <a:ext uri="{FF2B5EF4-FFF2-40B4-BE49-F238E27FC236}">
                <a16:creationId xmlns:a16="http://schemas.microsoft.com/office/drawing/2014/main" id="{9338EBBD-7F22-4F24-B65C-6A20EEB0F271}"/>
              </a:ext>
            </a:extLst>
          </p:cNvPr>
          <p:cNvSpPr/>
          <p:nvPr/>
        </p:nvSpPr>
        <p:spPr>
          <a:xfrm rot="16200000">
            <a:off x="8613836" y="827486"/>
            <a:ext cx="1773640" cy="1529001"/>
          </a:xfrm>
          <a:prstGeom prst="hexagon">
            <a:avLst/>
          </a:prstGeom>
          <a:solidFill>
            <a:srgbClr val="B3A369"/>
          </a:solidFill>
          <a:ln>
            <a:solidFill>
              <a:srgbClr val="85743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id="{CFF72553-1C90-49AC-AE15-30B67A5E94D5}"/>
              </a:ext>
            </a:extLst>
          </p:cNvPr>
          <p:cNvSpPr/>
          <p:nvPr/>
        </p:nvSpPr>
        <p:spPr>
          <a:xfrm rot="16200000">
            <a:off x="7767169" y="2337687"/>
            <a:ext cx="1773640" cy="1529001"/>
          </a:xfrm>
          <a:prstGeom prst="hexagon">
            <a:avLst/>
          </a:prstGeom>
          <a:solidFill>
            <a:srgbClr val="003057"/>
          </a:solidFill>
          <a:ln>
            <a:solidFill>
              <a:srgbClr val="00305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6E268611-651C-4F58-ABD0-1C1BAE93A9E8}"/>
              </a:ext>
            </a:extLst>
          </p:cNvPr>
          <p:cNvSpPr/>
          <p:nvPr/>
        </p:nvSpPr>
        <p:spPr>
          <a:xfrm rot="16200000">
            <a:off x="9440202" y="2337687"/>
            <a:ext cx="1773640" cy="1529001"/>
          </a:xfrm>
          <a:prstGeom prst="hexagon">
            <a:avLst/>
          </a:prstGeom>
          <a:solidFill>
            <a:srgbClr val="D6DBD4"/>
          </a:solidFill>
          <a:ln>
            <a:solidFill>
              <a:srgbClr val="80808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7E8172E-AC4F-4485-B819-CD95AB5A1C91}"/>
              </a:ext>
            </a:extLst>
          </p:cNvPr>
          <p:cNvSpPr txBox="1"/>
          <p:nvPr/>
        </p:nvSpPr>
        <p:spPr>
          <a:xfrm>
            <a:off x="8776442" y="1091366"/>
            <a:ext cx="1448428" cy="954107"/>
          </a:xfrm>
          <a:prstGeom prst="rect">
            <a:avLst/>
          </a:prstGeom>
          <a:noFill/>
        </p:spPr>
        <p:txBody>
          <a:bodyPr wrap="square" rtlCol="0">
            <a:spAutoFit/>
          </a:bodyPr>
          <a:lstStyle/>
          <a:p>
            <a:pPr algn="ctr"/>
            <a:r>
              <a:rPr lang="en-US" sz="4000" b="1" dirty="0">
                <a:solidFill>
                  <a:schemeClr val="bg1"/>
                </a:solidFill>
                <a:latin typeface="DIN 2014 Bold" panose="020B0504020202020204" pitchFamily="34" charset="0"/>
                <a:ea typeface="DIN 2014 Bold" panose="020B0504020202020204" pitchFamily="34" charset="0"/>
              </a:rPr>
              <a:t>XXX</a:t>
            </a:r>
          </a:p>
          <a:p>
            <a:pPr algn="ctr"/>
            <a:r>
              <a:rPr lang="en-US" sz="1600" b="1" dirty="0">
                <a:solidFill>
                  <a:schemeClr val="bg1"/>
                </a:solidFill>
                <a:latin typeface="DIN 2014 Bold" panose="020B0504020202020204" pitchFamily="34" charset="0"/>
                <a:ea typeface="DIN 2014 Bold" panose="020B0504020202020204" pitchFamily="34" charset="0"/>
              </a:rPr>
              <a:t>Lorem Ipsum</a:t>
            </a:r>
          </a:p>
        </p:txBody>
      </p:sp>
      <p:sp>
        <p:nvSpPr>
          <p:cNvPr id="28" name="TextBox 27">
            <a:extLst>
              <a:ext uri="{FF2B5EF4-FFF2-40B4-BE49-F238E27FC236}">
                <a16:creationId xmlns:a16="http://schemas.microsoft.com/office/drawing/2014/main" id="{AF6EE8BE-4F6F-4E5D-88C9-527BA9BC52C8}"/>
              </a:ext>
            </a:extLst>
          </p:cNvPr>
          <p:cNvSpPr txBox="1"/>
          <p:nvPr/>
        </p:nvSpPr>
        <p:spPr>
          <a:xfrm>
            <a:off x="7929775" y="2598366"/>
            <a:ext cx="1448428" cy="954107"/>
          </a:xfrm>
          <a:prstGeom prst="rect">
            <a:avLst/>
          </a:prstGeom>
          <a:noFill/>
        </p:spPr>
        <p:txBody>
          <a:bodyPr wrap="square" rtlCol="0">
            <a:spAutoFit/>
          </a:bodyPr>
          <a:lstStyle/>
          <a:p>
            <a:pPr algn="ctr"/>
            <a:r>
              <a:rPr lang="en-US" sz="4000" b="1" dirty="0">
                <a:solidFill>
                  <a:schemeClr val="bg1"/>
                </a:solidFill>
                <a:latin typeface="DIN 2014 Bold" panose="020B0504020202020204" pitchFamily="34" charset="0"/>
                <a:ea typeface="DIN 2014 Bold" panose="020B0504020202020204" pitchFamily="34" charset="0"/>
              </a:rPr>
              <a:t>XXX</a:t>
            </a:r>
          </a:p>
          <a:p>
            <a:pPr algn="ctr"/>
            <a:r>
              <a:rPr lang="en-US" sz="1600" b="1" dirty="0">
                <a:solidFill>
                  <a:schemeClr val="bg1"/>
                </a:solidFill>
                <a:latin typeface="DIN 2014 Bold" panose="020B0504020202020204" pitchFamily="34" charset="0"/>
                <a:ea typeface="DIN 2014 Bold" panose="020B0504020202020204" pitchFamily="34" charset="0"/>
              </a:rPr>
              <a:t>Lorem Ipsum</a:t>
            </a:r>
          </a:p>
        </p:txBody>
      </p:sp>
      <p:sp>
        <p:nvSpPr>
          <p:cNvPr id="29" name="TextBox 28">
            <a:extLst>
              <a:ext uri="{FF2B5EF4-FFF2-40B4-BE49-F238E27FC236}">
                <a16:creationId xmlns:a16="http://schemas.microsoft.com/office/drawing/2014/main" id="{5D816B11-EF62-4A6F-B7EE-9FD066BECD0F}"/>
              </a:ext>
            </a:extLst>
          </p:cNvPr>
          <p:cNvSpPr txBox="1"/>
          <p:nvPr/>
        </p:nvSpPr>
        <p:spPr>
          <a:xfrm>
            <a:off x="9606935" y="2598366"/>
            <a:ext cx="1448428" cy="954107"/>
          </a:xfrm>
          <a:prstGeom prst="rect">
            <a:avLst/>
          </a:prstGeom>
          <a:noFill/>
        </p:spPr>
        <p:txBody>
          <a:bodyPr wrap="square" rtlCol="0">
            <a:spAutoFit/>
          </a:bodyPr>
          <a:lstStyle/>
          <a:p>
            <a:pPr algn="ctr"/>
            <a:r>
              <a:rPr lang="en-US" sz="4000" b="1" dirty="0">
                <a:latin typeface="DIN 2014 Bold" panose="020B0504020202020204" pitchFamily="34" charset="0"/>
                <a:ea typeface="DIN 2014 Bold" panose="020B0504020202020204" pitchFamily="34" charset="0"/>
              </a:rPr>
              <a:t>XXX</a:t>
            </a:r>
          </a:p>
          <a:p>
            <a:pPr algn="ctr"/>
            <a:r>
              <a:rPr lang="en-US" sz="1600" b="1" dirty="0">
                <a:latin typeface="DIN 2014 Bold" panose="020B0504020202020204" pitchFamily="34" charset="0"/>
                <a:ea typeface="DIN 2014 Bold" panose="020B0504020202020204" pitchFamily="34" charset="0"/>
              </a:rPr>
              <a:t>Lorem Ipsum</a:t>
            </a:r>
          </a:p>
        </p:txBody>
      </p:sp>
      <p:sp>
        <p:nvSpPr>
          <p:cNvPr id="30" name="TextBox 29">
            <a:extLst>
              <a:ext uri="{FF2B5EF4-FFF2-40B4-BE49-F238E27FC236}">
                <a16:creationId xmlns:a16="http://schemas.microsoft.com/office/drawing/2014/main" id="{A72B6C56-6444-4E6A-80D4-74D754BAF297}"/>
              </a:ext>
            </a:extLst>
          </p:cNvPr>
          <p:cNvSpPr txBox="1"/>
          <p:nvPr/>
        </p:nvSpPr>
        <p:spPr>
          <a:xfrm>
            <a:off x="7226466" y="4360562"/>
            <a:ext cx="3828897" cy="1384995"/>
          </a:xfrm>
          <a:prstGeom prst="rect">
            <a:avLst/>
          </a:prstGeom>
          <a:noFill/>
        </p:spPr>
        <p:txBody>
          <a:bodyPr wrap="square" rtlCol="0">
            <a:spAutoFit/>
          </a:bodyPr>
          <a:lstStyle/>
          <a:p>
            <a:r>
              <a:rPr lang="en-US" sz="1400" i="1" dirty="0">
                <a:latin typeface="Roboto" panose="02000000000000000000" pitchFamily="2" charset="0"/>
                <a:ea typeface="Roboto" panose="02000000000000000000" pitchFamily="2" charset="0"/>
                <a:cs typeface="Roboto" panose="02000000000000000000" pitchFamily="2" charset="0"/>
              </a:rPr>
              <a:t>Hex shape content should be used for displaying minimal information and statistics. Font color to use for shapes is only white and black, with black only being used for Gold and Pi Mile color options. Examples will be displayed on next page for common uses.</a:t>
            </a:r>
          </a:p>
        </p:txBody>
      </p:sp>
      <p:sp>
        <p:nvSpPr>
          <p:cNvPr id="31" name="Rectangle 30">
            <a:extLst>
              <a:ext uri="{FF2B5EF4-FFF2-40B4-BE49-F238E27FC236}">
                <a16:creationId xmlns:a16="http://schemas.microsoft.com/office/drawing/2014/main" id="{04515CA0-F386-475C-8F7B-D90B612D501B}"/>
              </a:ext>
            </a:extLst>
          </p:cNvPr>
          <p:cNvSpPr/>
          <p:nvPr/>
        </p:nvSpPr>
        <p:spPr>
          <a:xfrm>
            <a:off x="7017698" y="4456550"/>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4C57B05-F65C-4B5A-9005-242A0221CDF7}"/>
              </a:ext>
            </a:extLst>
          </p:cNvPr>
          <p:cNvSpPr txBox="1"/>
          <p:nvPr/>
        </p:nvSpPr>
        <p:spPr>
          <a:xfrm>
            <a:off x="1082508" y="1892454"/>
            <a:ext cx="675286" cy="430887"/>
          </a:xfrm>
          <a:prstGeom prst="rect">
            <a:avLst/>
          </a:prstGeom>
          <a:noFill/>
        </p:spPr>
        <p:txBody>
          <a:bodyPr wrap="square" rtlCol="0">
            <a:spAutoFit/>
          </a:bodyPr>
          <a:lstStyle/>
          <a:p>
            <a:pPr>
              <a:lnSpc>
                <a:spcPct val="150000"/>
              </a:lnSpc>
            </a:pPr>
            <a:r>
              <a:rPr lang="en-US" sz="1600" b="1" dirty="0">
                <a:solidFill>
                  <a:schemeClr val="bg1"/>
                </a:solidFill>
                <a:latin typeface="DIN 2014 Bold" panose="020B0504020202020204" pitchFamily="34" charset="0"/>
                <a:ea typeface="DIN 2014 Bold" panose="020B0504020202020204" pitchFamily="34" charset="0"/>
              </a:rPr>
              <a:t>GOLD</a:t>
            </a:r>
          </a:p>
        </p:txBody>
      </p:sp>
      <p:sp>
        <p:nvSpPr>
          <p:cNvPr id="33" name="TextBox 32">
            <a:extLst>
              <a:ext uri="{FF2B5EF4-FFF2-40B4-BE49-F238E27FC236}">
                <a16:creationId xmlns:a16="http://schemas.microsoft.com/office/drawing/2014/main" id="{EDFA2D57-508F-4164-8B26-D65FC498BCDA}"/>
              </a:ext>
            </a:extLst>
          </p:cNvPr>
          <p:cNvSpPr txBox="1"/>
          <p:nvPr/>
        </p:nvSpPr>
        <p:spPr>
          <a:xfrm>
            <a:off x="1078275" y="3134587"/>
            <a:ext cx="708192" cy="430887"/>
          </a:xfrm>
          <a:prstGeom prst="rect">
            <a:avLst/>
          </a:prstGeom>
          <a:noFill/>
        </p:spPr>
        <p:txBody>
          <a:bodyPr wrap="square" rtlCol="0">
            <a:spAutoFit/>
          </a:bodyPr>
          <a:lstStyle/>
          <a:p>
            <a:pPr>
              <a:lnSpc>
                <a:spcPct val="150000"/>
              </a:lnSpc>
            </a:pPr>
            <a:r>
              <a:rPr lang="en-US" sz="1600" b="1" dirty="0">
                <a:solidFill>
                  <a:schemeClr val="bg1"/>
                </a:solidFill>
                <a:latin typeface="DIN 2014 Bold" panose="020B0504020202020204" pitchFamily="34" charset="0"/>
                <a:ea typeface="DIN 2014 Bold" panose="020B0504020202020204" pitchFamily="34" charset="0"/>
              </a:rPr>
              <a:t>NAVY</a:t>
            </a:r>
          </a:p>
        </p:txBody>
      </p:sp>
      <p:sp>
        <p:nvSpPr>
          <p:cNvPr id="34" name="TextBox 33">
            <a:extLst>
              <a:ext uri="{FF2B5EF4-FFF2-40B4-BE49-F238E27FC236}">
                <a16:creationId xmlns:a16="http://schemas.microsoft.com/office/drawing/2014/main" id="{11F10A08-E829-4788-9A43-1F0FC171891B}"/>
              </a:ext>
            </a:extLst>
          </p:cNvPr>
          <p:cNvSpPr txBox="1"/>
          <p:nvPr/>
        </p:nvSpPr>
        <p:spPr>
          <a:xfrm>
            <a:off x="981364" y="4357050"/>
            <a:ext cx="888185" cy="430887"/>
          </a:xfrm>
          <a:prstGeom prst="rect">
            <a:avLst/>
          </a:prstGeom>
          <a:noFill/>
        </p:spPr>
        <p:txBody>
          <a:bodyPr wrap="square" rtlCol="0">
            <a:spAutoFit/>
          </a:bodyPr>
          <a:lstStyle/>
          <a:p>
            <a:pPr>
              <a:lnSpc>
                <a:spcPct val="150000"/>
              </a:lnSpc>
            </a:pPr>
            <a:r>
              <a:rPr lang="en-US" sz="1600" b="1" dirty="0">
                <a:latin typeface="DIN 2014 Bold" panose="020B0504020202020204" pitchFamily="34" charset="0"/>
                <a:ea typeface="DIN 2014 Bold" panose="020B0504020202020204" pitchFamily="34" charset="0"/>
              </a:rPr>
              <a:t>PI MILE</a:t>
            </a:r>
          </a:p>
        </p:txBody>
      </p:sp>
    </p:spTree>
    <p:extLst>
      <p:ext uri="{BB962C8B-B14F-4D97-AF65-F5344CB8AC3E}">
        <p14:creationId xmlns:p14="http://schemas.microsoft.com/office/powerpoint/2010/main" val="1772000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03652-1028-8343-995C-7EAE3255BD25}"/>
              </a:ext>
            </a:extLst>
          </p:cNvPr>
          <p:cNvSpPr>
            <a:spLocks noGrp="1"/>
          </p:cNvSpPr>
          <p:nvPr>
            <p:ph type="title"/>
          </p:nvPr>
        </p:nvSpPr>
        <p:spPr>
          <a:xfrm>
            <a:off x="1642654" y="1948985"/>
            <a:ext cx="8906692" cy="2960028"/>
          </a:xfrm>
        </p:spPr>
        <p:txBody>
          <a:bodyPr/>
          <a:lstStyle/>
          <a:p>
            <a:pPr algn="ctr"/>
            <a:r>
              <a:rPr lang="en-US" dirty="0"/>
              <a:t>Charts</a:t>
            </a:r>
          </a:p>
        </p:txBody>
      </p:sp>
    </p:spTree>
    <p:extLst>
      <p:ext uri="{BB962C8B-B14F-4D97-AF65-F5344CB8AC3E}">
        <p14:creationId xmlns:p14="http://schemas.microsoft.com/office/powerpoint/2010/main" val="2178263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5E042A-48F0-47CE-AC4D-46C492F81836}"/>
              </a:ext>
            </a:extLst>
          </p:cNvPr>
          <p:cNvSpPr>
            <a:spLocks noGrp="1"/>
          </p:cNvSpPr>
          <p:nvPr>
            <p:ph type="title"/>
          </p:nvPr>
        </p:nvSpPr>
        <p:spPr/>
        <p:txBody>
          <a:bodyPr/>
          <a:lstStyle/>
          <a:p>
            <a:r>
              <a:rPr lang="en-US" dirty="0"/>
              <a:t>Charts</a:t>
            </a:r>
          </a:p>
        </p:txBody>
      </p:sp>
      <p:graphicFrame>
        <p:nvGraphicFramePr>
          <p:cNvPr id="4" name="Chart 3">
            <a:extLst>
              <a:ext uri="{FF2B5EF4-FFF2-40B4-BE49-F238E27FC236}">
                <a16:creationId xmlns:a16="http://schemas.microsoft.com/office/drawing/2014/main" id="{F99E1767-7F38-4A00-8C93-64882B7301F9}"/>
              </a:ext>
            </a:extLst>
          </p:cNvPr>
          <p:cNvGraphicFramePr/>
          <p:nvPr>
            <p:extLst>
              <p:ext uri="{D42A27DB-BD31-4B8C-83A1-F6EECF244321}">
                <p14:modId xmlns:p14="http://schemas.microsoft.com/office/powerpoint/2010/main" val="1009508076"/>
              </p:ext>
            </p:extLst>
          </p:nvPr>
        </p:nvGraphicFramePr>
        <p:xfrm>
          <a:off x="6536266" y="431801"/>
          <a:ext cx="4707467" cy="31383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C311BF4A-C94D-4D3C-B16D-FCE921D9CC71}"/>
              </a:ext>
            </a:extLst>
          </p:cNvPr>
          <p:cNvSpPr txBox="1"/>
          <p:nvPr/>
        </p:nvSpPr>
        <p:spPr>
          <a:xfrm>
            <a:off x="1701686" y="1337347"/>
            <a:ext cx="5109635" cy="1384995"/>
          </a:xfrm>
          <a:prstGeom prst="rect">
            <a:avLst/>
          </a:prstGeom>
          <a:noFill/>
        </p:spPr>
        <p:txBody>
          <a:bodyPr wrap="square" rtlCol="0">
            <a:spAutoFit/>
          </a:bodyPr>
          <a:lstStyle/>
          <a:p>
            <a:r>
              <a:rPr lang="en-US" sz="1400" b="1" i="1" dirty="0">
                <a:latin typeface="Roboto" panose="02000000000000000000" pitchFamily="2" charset="0"/>
                <a:ea typeface="Roboto" panose="02000000000000000000" pitchFamily="2" charset="0"/>
                <a:cs typeface="Roboto" panose="02000000000000000000" pitchFamily="2" charset="0"/>
              </a:rPr>
              <a:t>Chart Sample 1 </a:t>
            </a:r>
            <a:r>
              <a:rPr lang="en-US" sz="1400" i="1" dirty="0">
                <a:latin typeface="Roboto" panose="02000000000000000000" pitchFamily="2" charset="0"/>
                <a:ea typeface="Roboto" panose="02000000000000000000" pitchFamily="2" charset="0"/>
                <a:cs typeface="Roboto" panose="02000000000000000000" pitchFamily="2" charset="0"/>
              </a:rPr>
              <a:t>utilizes a Column known as 3D Stacked within </a:t>
            </a:r>
            <a:r>
              <a:rPr lang="en-US" sz="1400" i="1" dirty="0" err="1">
                <a:latin typeface="Roboto" panose="02000000000000000000" pitchFamily="2" charset="0"/>
                <a:ea typeface="Roboto" panose="02000000000000000000" pitchFamily="2" charset="0"/>
                <a:cs typeface="Roboto" panose="02000000000000000000" pitchFamily="2" charset="0"/>
              </a:rPr>
              <a:t>Powerpoint</a:t>
            </a:r>
            <a:r>
              <a:rPr lang="en-US" sz="1400" i="1" dirty="0">
                <a:latin typeface="Roboto" panose="02000000000000000000" pitchFamily="2" charset="0"/>
                <a:ea typeface="Roboto" panose="02000000000000000000" pitchFamily="2" charset="0"/>
                <a:cs typeface="Roboto" panose="02000000000000000000" pitchFamily="2" charset="0"/>
              </a:rPr>
              <a:t>. Samples and Series numbers can be increased as needed. It incorporates Gold, Navy, and Dark Gold as color options, but can be changed out for other colors within the secondary and tertiary colors located in the Georgia Tech Brand Standards Manual.</a:t>
            </a:r>
          </a:p>
        </p:txBody>
      </p:sp>
      <p:sp>
        <p:nvSpPr>
          <p:cNvPr id="8" name="Rectangle 7">
            <a:extLst>
              <a:ext uri="{FF2B5EF4-FFF2-40B4-BE49-F238E27FC236}">
                <a16:creationId xmlns:a16="http://schemas.microsoft.com/office/drawing/2014/main" id="{3CA785AF-2B71-4909-B002-A0BB50388D60}"/>
              </a:ext>
            </a:extLst>
          </p:cNvPr>
          <p:cNvSpPr/>
          <p:nvPr/>
        </p:nvSpPr>
        <p:spPr>
          <a:xfrm>
            <a:off x="1492920" y="1433335"/>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a:extLst>
              <a:ext uri="{FF2B5EF4-FFF2-40B4-BE49-F238E27FC236}">
                <a16:creationId xmlns:a16="http://schemas.microsoft.com/office/drawing/2014/main" id="{245DDAF6-71F2-465B-96CB-ACB958D97E50}"/>
              </a:ext>
            </a:extLst>
          </p:cNvPr>
          <p:cNvGraphicFramePr/>
          <p:nvPr>
            <p:extLst>
              <p:ext uri="{D42A27DB-BD31-4B8C-83A1-F6EECF244321}">
                <p14:modId xmlns:p14="http://schemas.microsoft.com/office/powerpoint/2010/main" val="3440650957"/>
              </p:ext>
            </p:extLst>
          </p:nvPr>
        </p:nvGraphicFramePr>
        <p:xfrm>
          <a:off x="1388533" y="3166533"/>
          <a:ext cx="4707467" cy="3138312"/>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7F3C4DA5-8676-462F-972E-7DA23BA7E4C9}"/>
              </a:ext>
            </a:extLst>
          </p:cNvPr>
          <p:cNvSpPr txBox="1"/>
          <p:nvPr/>
        </p:nvSpPr>
        <p:spPr>
          <a:xfrm>
            <a:off x="6745032" y="3999604"/>
            <a:ext cx="5109635" cy="1384995"/>
          </a:xfrm>
          <a:prstGeom prst="rect">
            <a:avLst/>
          </a:prstGeom>
          <a:noFill/>
        </p:spPr>
        <p:txBody>
          <a:bodyPr wrap="square" rtlCol="0">
            <a:spAutoFit/>
          </a:bodyPr>
          <a:lstStyle/>
          <a:p>
            <a:r>
              <a:rPr lang="en-US" sz="1400" b="1" i="1" dirty="0">
                <a:latin typeface="Roboto" panose="02000000000000000000" pitchFamily="2" charset="0"/>
                <a:ea typeface="Roboto" panose="02000000000000000000" pitchFamily="2" charset="0"/>
                <a:cs typeface="Roboto" panose="02000000000000000000" pitchFamily="2" charset="0"/>
              </a:rPr>
              <a:t>Chart Sample 2 </a:t>
            </a:r>
            <a:r>
              <a:rPr lang="en-US" sz="1400" i="1" dirty="0">
                <a:latin typeface="Roboto" panose="02000000000000000000" pitchFamily="2" charset="0"/>
                <a:ea typeface="Roboto" panose="02000000000000000000" pitchFamily="2" charset="0"/>
                <a:cs typeface="Roboto" panose="02000000000000000000" pitchFamily="2" charset="0"/>
              </a:rPr>
              <a:t>utilizes a Line chart known as Line Markers within </a:t>
            </a:r>
            <a:r>
              <a:rPr lang="en-US" sz="1400" i="1" dirty="0" err="1">
                <a:latin typeface="Roboto" panose="02000000000000000000" pitchFamily="2" charset="0"/>
                <a:ea typeface="Roboto" panose="02000000000000000000" pitchFamily="2" charset="0"/>
                <a:cs typeface="Roboto" panose="02000000000000000000" pitchFamily="2" charset="0"/>
              </a:rPr>
              <a:t>Powerpoint</a:t>
            </a:r>
            <a:r>
              <a:rPr lang="en-US" sz="1400" i="1" dirty="0">
                <a:latin typeface="Roboto" panose="02000000000000000000" pitchFamily="2" charset="0"/>
                <a:ea typeface="Roboto" panose="02000000000000000000" pitchFamily="2" charset="0"/>
                <a:cs typeface="Roboto" panose="02000000000000000000" pitchFamily="2" charset="0"/>
              </a:rPr>
              <a:t>. Samples and Series numbers can be increased as needed. It incorporates Gold, Navy, and Dark Gold as color options, but can be changed out for other colors within the secondary and tertiary colors located in the Georgia Tech Brand Standards Manual.</a:t>
            </a:r>
          </a:p>
        </p:txBody>
      </p:sp>
      <p:sp>
        <p:nvSpPr>
          <p:cNvPr id="15" name="Rectangle 14">
            <a:extLst>
              <a:ext uri="{FF2B5EF4-FFF2-40B4-BE49-F238E27FC236}">
                <a16:creationId xmlns:a16="http://schemas.microsoft.com/office/drawing/2014/main" id="{FA60C6C6-EA61-4BF3-ADED-E3D947A860D1}"/>
              </a:ext>
            </a:extLst>
          </p:cNvPr>
          <p:cNvSpPr/>
          <p:nvPr/>
        </p:nvSpPr>
        <p:spPr>
          <a:xfrm>
            <a:off x="6536266" y="4095592"/>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7164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5E042A-48F0-47CE-AC4D-46C492F81836}"/>
              </a:ext>
            </a:extLst>
          </p:cNvPr>
          <p:cNvSpPr>
            <a:spLocks noGrp="1"/>
          </p:cNvSpPr>
          <p:nvPr>
            <p:ph type="title"/>
          </p:nvPr>
        </p:nvSpPr>
        <p:spPr/>
        <p:txBody>
          <a:bodyPr/>
          <a:lstStyle/>
          <a:p>
            <a:r>
              <a:rPr lang="en-US" dirty="0"/>
              <a:t>Chart Sample 1</a:t>
            </a:r>
          </a:p>
        </p:txBody>
      </p:sp>
      <p:graphicFrame>
        <p:nvGraphicFramePr>
          <p:cNvPr id="4" name="Chart 3">
            <a:extLst>
              <a:ext uri="{FF2B5EF4-FFF2-40B4-BE49-F238E27FC236}">
                <a16:creationId xmlns:a16="http://schemas.microsoft.com/office/drawing/2014/main" id="{F99E1767-7F38-4A00-8C93-64882B7301F9}"/>
              </a:ext>
            </a:extLst>
          </p:cNvPr>
          <p:cNvGraphicFramePr/>
          <p:nvPr>
            <p:extLst>
              <p:ext uri="{D42A27DB-BD31-4B8C-83A1-F6EECF244321}">
                <p14:modId xmlns:p14="http://schemas.microsoft.com/office/powerpoint/2010/main" val="706261651"/>
              </p:ext>
            </p:extLst>
          </p:nvPr>
        </p:nvGraphicFramePr>
        <p:xfrm>
          <a:off x="1092201" y="1164684"/>
          <a:ext cx="8326966" cy="52705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5B3EE66-D86C-41D6-BAE8-2DD383CC8D3C}"/>
              </a:ext>
            </a:extLst>
          </p:cNvPr>
          <p:cNvSpPr txBox="1"/>
          <p:nvPr/>
        </p:nvSpPr>
        <p:spPr>
          <a:xfrm>
            <a:off x="9627934" y="1174699"/>
            <a:ext cx="2128033" cy="1815882"/>
          </a:xfrm>
          <a:prstGeom prst="rect">
            <a:avLst/>
          </a:prstGeom>
          <a:noFill/>
        </p:spPr>
        <p:txBody>
          <a:bodyPr wrap="square" rtlCol="0">
            <a:spAutoFit/>
          </a:bodyPr>
          <a:lstStyle/>
          <a:p>
            <a:r>
              <a:rPr lang="en-US" sz="1400" b="1" i="1" dirty="0">
                <a:latin typeface="Roboto" panose="02000000000000000000" pitchFamily="2" charset="0"/>
                <a:ea typeface="Roboto" panose="02000000000000000000" pitchFamily="2" charset="0"/>
                <a:cs typeface="Roboto" panose="02000000000000000000" pitchFamily="2" charset="0"/>
              </a:rPr>
              <a:t>Chart Sample 1 </a:t>
            </a:r>
            <a:r>
              <a:rPr lang="en-US" sz="1400" i="1" dirty="0">
                <a:latin typeface="Roboto" panose="02000000000000000000" pitchFamily="2" charset="0"/>
                <a:ea typeface="Roboto" panose="02000000000000000000" pitchFamily="2" charset="0"/>
                <a:cs typeface="Roboto" panose="02000000000000000000" pitchFamily="2" charset="0"/>
              </a:rPr>
              <a:t>using multiple data points and descriptors below. The chart should not exceed more than 6 data points as this will make the information below less readable. </a:t>
            </a:r>
          </a:p>
        </p:txBody>
      </p:sp>
      <p:sp>
        <p:nvSpPr>
          <p:cNvPr id="10" name="Rectangle 9">
            <a:extLst>
              <a:ext uri="{FF2B5EF4-FFF2-40B4-BE49-F238E27FC236}">
                <a16:creationId xmlns:a16="http://schemas.microsoft.com/office/drawing/2014/main" id="{A9F6F0BC-AF25-4401-80AA-125A5B8D47C5}"/>
              </a:ext>
            </a:extLst>
          </p:cNvPr>
          <p:cNvSpPr/>
          <p:nvPr/>
        </p:nvSpPr>
        <p:spPr>
          <a:xfrm>
            <a:off x="9419167" y="1270687"/>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020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5E042A-48F0-47CE-AC4D-46C492F81836}"/>
              </a:ext>
            </a:extLst>
          </p:cNvPr>
          <p:cNvSpPr>
            <a:spLocks noGrp="1"/>
          </p:cNvSpPr>
          <p:nvPr>
            <p:ph type="title"/>
          </p:nvPr>
        </p:nvSpPr>
        <p:spPr/>
        <p:txBody>
          <a:bodyPr/>
          <a:lstStyle/>
          <a:p>
            <a:r>
              <a:rPr lang="en-US" dirty="0"/>
              <a:t>Chart Sample 2</a:t>
            </a:r>
          </a:p>
        </p:txBody>
      </p:sp>
      <p:sp>
        <p:nvSpPr>
          <p:cNvPr id="9" name="TextBox 8">
            <a:extLst>
              <a:ext uri="{FF2B5EF4-FFF2-40B4-BE49-F238E27FC236}">
                <a16:creationId xmlns:a16="http://schemas.microsoft.com/office/drawing/2014/main" id="{B5B3EE66-D86C-41D6-BAE8-2DD383CC8D3C}"/>
              </a:ext>
            </a:extLst>
          </p:cNvPr>
          <p:cNvSpPr txBox="1"/>
          <p:nvPr/>
        </p:nvSpPr>
        <p:spPr>
          <a:xfrm>
            <a:off x="9627934" y="1174699"/>
            <a:ext cx="2128033" cy="1815882"/>
          </a:xfrm>
          <a:prstGeom prst="rect">
            <a:avLst/>
          </a:prstGeom>
          <a:noFill/>
        </p:spPr>
        <p:txBody>
          <a:bodyPr wrap="square" rtlCol="0">
            <a:spAutoFit/>
          </a:bodyPr>
          <a:lstStyle/>
          <a:p>
            <a:r>
              <a:rPr lang="en-US" sz="1400" b="1" i="1" dirty="0">
                <a:latin typeface="Roboto" panose="02000000000000000000" pitchFamily="2" charset="0"/>
                <a:ea typeface="Roboto" panose="02000000000000000000" pitchFamily="2" charset="0"/>
                <a:cs typeface="Roboto" panose="02000000000000000000" pitchFamily="2" charset="0"/>
              </a:rPr>
              <a:t>Chart Sample 2 </a:t>
            </a:r>
            <a:r>
              <a:rPr lang="en-US" sz="1400" i="1" dirty="0">
                <a:latin typeface="Roboto" panose="02000000000000000000" pitchFamily="2" charset="0"/>
                <a:ea typeface="Roboto" panose="02000000000000000000" pitchFamily="2" charset="0"/>
                <a:cs typeface="Roboto" panose="02000000000000000000" pitchFamily="2" charset="0"/>
              </a:rPr>
              <a:t>using multiple data points and descriptors below. The chart should not exceed more than 5 data point as this will make the information below less readable. </a:t>
            </a:r>
          </a:p>
        </p:txBody>
      </p:sp>
      <p:sp>
        <p:nvSpPr>
          <p:cNvPr id="10" name="Rectangle 9">
            <a:extLst>
              <a:ext uri="{FF2B5EF4-FFF2-40B4-BE49-F238E27FC236}">
                <a16:creationId xmlns:a16="http://schemas.microsoft.com/office/drawing/2014/main" id="{A9F6F0BC-AF25-4401-80AA-125A5B8D47C5}"/>
              </a:ext>
            </a:extLst>
          </p:cNvPr>
          <p:cNvSpPr/>
          <p:nvPr/>
        </p:nvSpPr>
        <p:spPr>
          <a:xfrm>
            <a:off x="9419167" y="1270687"/>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hart 6">
            <a:extLst>
              <a:ext uri="{FF2B5EF4-FFF2-40B4-BE49-F238E27FC236}">
                <a16:creationId xmlns:a16="http://schemas.microsoft.com/office/drawing/2014/main" id="{551B5E6F-0609-4DED-B8A7-F633BFFEBDE8}"/>
              </a:ext>
            </a:extLst>
          </p:cNvPr>
          <p:cNvGraphicFramePr/>
          <p:nvPr>
            <p:extLst>
              <p:ext uri="{D42A27DB-BD31-4B8C-83A1-F6EECF244321}">
                <p14:modId xmlns:p14="http://schemas.microsoft.com/office/powerpoint/2010/main" val="2191061272"/>
              </p:ext>
            </p:extLst>
          </p:nvPr>
        </p:nvGraphicFramePr>
        <p:xfrm>
          <a:off x="1388533" y="1174699"/>
          <a:ext cx="7717367" cy="51449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87823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5E042A-48F0-47CE-AC4D-46C492F81836}"/>
              </a:ext>
            </a:extLst>
          </p:cNvPr>
          <p:cNvSpPr>
            <a:spLocks noGrp="1"/>
          </p:cNvSpPr>
          <p:nvPr>
            <p:ph type="title"/>
          </p:nvPr>
        </p:nvSpPr>
        <p:spPr/>
        <p:txBody>
          <a:bodyPr/>
          <a:lstStyle/>
          <a:p>
            <a:r>
              <a:rPr lang="en-US" dirty="0"/>
              <a:t>Chart Sample 3</a:t>
            </a:r>
          </a:p>
        </p:txBody>
      </p:sp>
      <p:sp>
        <p:nvSpPr>
          <p:cNvPr id="9" name="TextBox 8">
            <a:extLst>
              <a:ext uri="{FF2B5EF4-FFF2-40B4-BE49-F238E27FC236}">
                <a16:creationId xmlns:a16="http://schemas.microsoft.com/office/drawing/2014/main" id="{B5B3EE66-D86C-41D6-BAE8-2DD383CC8D3C}"/>
              </a:ext>
            </a:extLst>
          </p:cNvPr>
          <p:cNvSpPr txBox="1"/>
          <p:nvPr/>
        </p:nvSpPr>
        <p:spPr>
          <a:xfrm>
            <a:off x="9627934" y="1174699"/>
            <a:ext cx="2128033" cy="1600438"/>
          </a:xfrm>
          <a:prstGeom prst="rect">
            <a:avLst/>
          </a:prstGeom>
          <a:noFill/>
        </p:spPr>
        <p:txBody>
          <a:bodyPr wrap="square" rtlCol="0">
            <a:spAutoFit/>
          </a:bodyPr>
          <a:lstStyle/>
          <a:p>
            <a:r>
              <a:rPr lang="en-US" sz="1400" b="1" i="1" dirty="0">
                <a:latin typeface="Roboto" panose="02000000000000000000" pitchFamily="2" charset="0"/>
                <a:ea typeface="Roboto" panose="02000000000000000000" pitchFamily="2" charset="0"/>
                <a:cs typeface="Roboto" panose="02000000000000000000" pitchFamily="2" charset="0"/>
              </a:rPr>
              <a:t>Chart Sample 3 </a:t>
            </a:r>
            <a:r>
              <a:rPr lang="en-US" sz="1400" i="1" dirty="0">
                <a:latin typeface="Roboto" panose="02000000000000000000" pitchFamily="2" charset="0"/>
                <a:ea typeface="Roboto" panose="02000000000000000000" pitchFamily="2" charset="0"/>
                <a:cs typeface="Roboto" panose="02000000000000000000" pitchFamily="2" charset="0"/>
              </a:rPr>
              <a:t>using multiple data points and descriptors below. The pie chart is more flexible with data points, but should not exceed more than 40 characters.</a:t>
            </a:r>
          </a:p>
        </p:txBody>
      </p:sp>
      <p:sp>
        <p:nvSpPr>
          <p:cNvPr id="10" name="Rectangle 9">
            <a:extLst>
              <a:ext uri="{FF2B5EF4-FFF2-40B4-BE49-F238E27FC236}">
                <a16:creationId xmlns:a16="http://schemas.microsoft.com/office/drawing/2014/main" id="{A9F6F0BC-AF25-4401-80AA-125A5B8D47C5}"/>
              </a:ext>
            </a:extLst>
          </p:cNvPr>
          <p:cNvSpPr/>
          <p:nvPr/>
        </p:nvSpPr>
        <p:spPr>
          <a:xfrm>
            <a:off x="9419167" y="1270687"/>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hart 6">
            <a:extLst>
              <a:ext uri="{FF2B5EF4-FFF2-40B4-BE49-F238E27FC236}">
                <a16:creationId xmlns:a16="http://schemas.microsoft.com/office/drawing/2014/main" id="{551B5E6F-0609-4DED-B8A7-F633BFFEBDE8}"/>
              </a:ext>
            </a:extLst>
          </p:cNvPr>
          <p:cNvGraphicFramePr/>
          <p:nvPr>
            <p:extLst>
              <p:ext uri="{D42A27DB-BD31-4B8C-83A1-F6EECF244321}">
                <p14:modId xmlns:p14="http://schemas.microsoft.com/office/powerpoint/2010/main" val="82746139"/>
              </p:ext>
            </p:extLst>
          </p:nvPr>
        </p:nvGraphicFramePr>
        <p:xfrm>
          <a:off x="436033" y="1174699"/>
          <a:ext cx="7954734" cy="51449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4172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5E042A-48F0-47CE-AC4D-46C492F81836}"/>
              </a:ext>
            </a:extLst>
          </p:cNvPr>
          <p:cNvSpPr>
            <a:spLocks noGrp="1"/>
          </p:cNvSpPr>
          <p:nvPr>
            <p:ph type="title"/>
          </p:nvPr>
        </p:nvSpPr>
        <p:spPr/>
        <p:txBody>
          <a:bodyPr/>
          <a:lstStyle/>
          <a:p>
            <a:r>
              <a:rPr lang="en-US" dirty="0"/>
              <a:t>Additional Chart Layouts</a:t>
            </a:r>
          </a:p>
        </p:txBody>
      </p:sp>
      <p:sp>
        <p:nvSpPr>
          <p:cNvPr id="2" name="Rectangle 1">
            <a:extLst>
              <a:ext uri="{FF2B5EF4-FFF2-40B4-BE49-F238E27FC236}">
                <a16:creationId xmlns:a16="http://schemas.microsoft.com/office/drawing/2014/main" id="{CCDA0DB9-B3DF-4041-801A-649CB64D9172}"/>
              </a:ext>
            </a:extLst>
          </p:cNvPr>
          <p:cNvSpPr/>
          <p:nvPr/>
        </p:nvSpPr>
        <p:spPr>
          <a:xfrm>
            <a:off x="1617092" y="1998078"/>
            <a:ext cx="3553998" cy="4256690"/>
          </a:xfrm>
          <a:prstGeom prst="rect">
            <a:avLst/>
          </a:prstGeom>
          <a:solidFill>
            <a:srgbClr val="D6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64F068-7C48-415A-BF48-31342BCD8197}"/>
              </a:ext>
            </a:extLst>
          </p:cNvPr>
          <p:cNvSpPr/>
          <p:nvPr/>
        </p:nvSpPr>
        <p:spPr>
          <a:xfrm>
            <a:off x="1617092" y="1501423"/>
            <a:ext cx="3553998" cy="728133"/>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398D1AF-183B-4EAF-B2A2-2E3ECD8E8512}"/>
              </a:ext>
            </a:extLst>
          </p:cNvPr>
          <p:cNvSpPr txBox="1"/>
          <p:nvPr/>
        </p:nvSpPr>
        <p:spPr>
          <a:xfrm>
            <a:off x="1919111" y="2432756"/>
            <a:ext cx="2918178" cy="369332"/>
          </a:xfrm>
          <a:prstGeom prst="rect">
            <a:avLst/>
          </a:prstGeom>
          <a:noFill/>
        </p:spPr>
        <p:txBody>
          <a:bodyPr wrap="square" rtlCol="0">
            <a:spAutoFit/>
          </a:bodyPr>
          <a:lstStyle/>
          <a:p>
            <a:r>
              <a:rPr lang="en-US"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Content Goes Here</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116F5445-7A3B-45C1-9C28-D8CE8B022BCF}"/>
              </a:ext>
            </a:extLst>
          </p:cNvPr>
          <p:cNvSpPr txBox="1"/>
          <p:nvPr/>
        </p:nvSpPr>
        <p:spPr>
          <a:xfrm>
            <a:off x="1919111" y="1712138"/>
            <a:ext cx="2918178" cy="400110"/>
          </a:xfrm>
          <a:prstGeom prst="rect">
            <a:avLst/>
          </a:prstGeom>
          <a:noFill/>
        </p:spPr>
        <p:txBody>
          <a:bodyPr wrap="square" rtlCol="0">
            <a:spAutoFit/>
          </a:bodyPr>
          <a:lstStyle/>
          <a:p>
            <a:r>
              <a:rPr lang="en-US" sz="2000" i="0" dirty="0">
                <a:solidFill>
                  <a:srgbClr val="000000"/>
                </a:solidFill>
                <a:effectLst/>
                <a:latin typeface="Roboto Slab" pitchFamily="2" charset="0"/>
                <a:ea typeface="Roboto Slab" pitchFamily="2" charset="0"/>
                <a:cs typeface="Roboto" panose="02000000000000000000" pitchFamily="2" charset="0"/>
              </a:rPr>
              <a:t>Title Goes Here</a:t>
            </a:r>
            <a:endParaRPr lang="en-US" sz="2000" dirty="0">
              <a:latin typeface="Roboto Slab" pitchFamily="2" charset="0"/>
              <a:ea typeface="Roboto Slab" pitchFamily="2" charset="0"/>
              <a:cs typeface="Roboto" panose="02000000000000000000" pitchFamily="2" charset="0"/>
            </a:endParaRPr>
          </a:p>
        </p:txBody>
      </p:sp>
      <p:sp>
        <p:nvSpPr>
          <p:cNvPr id="8" name="Rectangle 7">
            <a:extLst>
              <a:ext uri="{FF2B5EF4-FFF2-40B4-BE49-F238E27FC236}">
                <a16:creationId xmlns:a16="http://schemas.microsoft.com/office/drawing/2014/main" id="{A912796A-B5F2-449C-BD36-97C16F338FCD}"/>
              </a:ext>
            </a:extLst>
          </p:cNvPr>
          <p:cNvSpPr/>
          <p:nvPr/>
        </p:nvSpPr>
        <p:spPr>
          <a:xfrm>
            <a:off x="6536266" y="1958567"/>
            <a:ext cx="1111956" cy="474189"/>
          </a:xfrm>
          <a:prstGeom prst="rect">
            <a:avLst/>
          </a:prstGeom>
          <a:solidFill>
            <a:srgbClr val="D6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25E5E73-248B-4BB2-8D9B-73EBFA7A1202}"/>
              </a:ext>
            </a:extLst>
          </p:cNvPr>
          <p:cNvSpPr/>
          <p:nvPr/>
        </p:nvSpPr>
        <p:spPr>
          <a:xfrm>
            <a:off x="6536266" y="1461912"/>
            <a:ext cx="1111956" cy="496655"/>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43B080-B963-4E7E-AE37-DAEA9735B3E2}"/>
              </a:ext>
            </a:extLst>
          </p:cNvPr>
          <p:cNvSpPr/>
          <p:nvPr/>
        </p:nvSpPr>
        <p:spPr>
          <a:xfrm>
            <a:off x="8091312" y="1960465"/>
            <a:ext cx="1111956" cy="474189"/>
          </a:xfrm>
          <a:prstGeom prst="rect">
            <a:avLst/>
          </a:prstGeom>
          <a:solidFill>
            <a:srgbClr val="D6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0864A6C-DE3B-47F9-BDD0-BC28189AF6F4}"/>
              </a:ext>
            </a:extLst>
          </p:cNvPr>
          <p:cNvSpPr/>
          <p:nvPr/>
        </p:nvSpPr>
        <p:spPr>
          <a:xfrm>
            <a:off x="8091312" y="1463810"/>
            <a:ext cx="1111956" cy="496655"/>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354F278-9224-4EDC-995A-D1A89EC4E6F6}"/>
              </a:ext>
            </a:extLst>
          </p:cNvPr>
          <p:cNvSpPr txBox="1"/>
          <p:nvPr/>
        </p:nvSpPr>
        <p:spPr>
          <a:xfrm>
            <a:off x="6745032" y="4423347"/>
            <a:ext cx="4482411" cy="954107"/>
          </a:xfrm>
          <a:prstGeom prst="rect">
            <a:avLst/>
          </a:prstGeom>
          <a:noFill/>
        </p:spPr>
        <p:txBody>
          <a:bodyPr wrap="square" rtlCol="0">
            <a:spAutoFit/>
          </a:bodyPr>
          <a:lstStyle/>
          <a:p>
            <a:r>
              <a:rPr lang="en-US" sz="1400" i="1" dirty="0">
                <a:latin typeface="Roboto" panose="02000000000000000000" pitchFamily="2" charset="0"/>
                <a:ea typeface="Roboto" panose="02000000000000000000" pitchFamily="2" charset="0"/>
                <a:cs typeface="Roboto" panose="02000000000000000000" pitchFamily="2" charset="0"/>
              </a:rPr>
              <a:t>Stacked chart layout should only utilize three color options, Gold, Navy, and </a:t>
            </a:r>
            <a:r>
              <a:rPr lang="en-US" sz="1400" i="1" dirty="0" err="1">
                <a:latin typeface="Roboto" panose="02000000000000000000" pitchFamily="2" charset="0"/>
                <a:ea typeface="Roboto" panose="02000000000000000000" pitchFamily="2" charset="0"/>
                <a:cs typeface="Roboto" panose="02000000000000000000" pitchFamily="2" charset="0"/>
              </a:rPr>
              <a:t>PiMile</a:t>
            </a:r>
            <a:r>
              <a:rPr lang="en-US" sz="1400" i="1" dirty="0">
                <a:latin typeface="Roboto" panose="02000000000000000000" pitchFamily="2" charset="0"/>
                <a:ea typeface="Roboto" panose="02000000000000000000" pitchFamily="2" charset="0"/>
                <a:cs typeface="Roboto" panose="02000000000000000000" pitchFamily="2" charset="0"/>
              </a:rPr>
              <a:t>. Gold and Navy being used for the top title bar, while Pi Mile as the content block.</a:t>
            </a:r>
          </a:p>
        </p:txBody>
      </p:sp>
      <p:sp>
        <p:nvSpPr>
          <p:cNvPr id="17" name="Rectangle 16">
            <a:extLst>
              <a:ext uri="{FF2B5EF4-FFF2-40B4-BE49-F238E27FC236}">
                <a16:creationId xmlns:a16="http://schemas.microsoft.com/office/drawing/2014/main" id="{1BE59D24-0A5A-44A8-A140-88457F1BDF37}"/>
              </a:ext>
            </a:extLst>
          </p:cNvPr>
          <p:cNvSpPr/>
          <p:nvPr/>
        </p:nvSpPr>
        <p:spPr>
          <a:xfrm>
            <a:off x="6536266" y="4519335"/>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75831C4-FE13-4D6E-8872-60E491571F92}"/>
              </a:ext>
            </a:extLst>
          </p:cNvPr>
          <p:cNvSpPr txBox="1"/>
          <p:nvPr/>
        </p:nvSpPr>
        <p:spPr>
          <a:xfrm>
            <a:off x="6745032" y="5367276"/>
            <a:ext cx="4482411" cy="523220"/>
          </a:xfrm>
          <a:prstGeom prst="rect">
            <a:avLst/>
          </a:prstGeom>
          <a:noFill/>
        </p:spPr>
        <p:txBody>
          <a:bodyPr wrap="square" rtlCol="0">
            <a:spAutoFit/>
          </a:bodyPr>
          <a:lstStyle/>
          <a:p>
            <a:r>
              <a:rPr lang="en-US" sz="1400" i="1" dirty="0">
                <a:latin typeface="Roboto" panose="02000000000000000000" pitchFamily="2" charset="0"/>
                <a:ea typeface="Roboto" panose="02000000000000000000" pitchFamily="2" charset="0"/>
                <a:cs typeface="Roboto" panose="02000000000000000000" pitchFamily="2" charset="0"/>
              </a:rPr>
              <a:t>Text size for Title should be 2pts larger than the content below it. </a:t>
            </a:r>
          </a:p>
        </p:txBody>
      </p:sp>
      <p:sp>
        <p:nvSpPr>
          <p:cNvPr id="19" name="Rectangle 18">
            <a:extLst>
              <a:ext uri="{FF2B5EF4-FFF2-40B4-BE49-F238E27FC236}">
                <a16:creationId xmlns:a16="http://schemas.microsoft.com/office/drawing/2014/main" id="{B001A2F4-9BC2-4FC3-BFD5-6666625B35C5}"/>
              </a:ext>
            </a:extLst>
          </p:cNvPr>
          <p:cNvSpPr/>
          <p:nvPr/>
        </p:nvSpPr>
        <p:spPr>
          <a:xfrm>
            <a:off x="6536266" y="5463264"/>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8C12926-EFAB-4B4A-9D0A-567AF5E341F3}"/>
              </a:ext>
            </a:extLst>
          </p:cNvPr>
          <p:cNvSpPr txBox="1"/>
          <p:nvPr/>
        </p:nvSpPr>
        <p:spPr>
          <a:xfrm>
            <a:off x="6536266" y="1982190"/>
            <a:ext cx="1111956" cy="369332"/>
          </a:xfrm>
          <a:prstGeom prst="rect">
            <a:avLst/>
          </a:prstGeom>
          <a:noFill/>
        </p:spPr>
        <p:txBody>
          <a:bodyPr wrap="square" rtlCol="0">
            <a:spAutoFit/>
          </a:bodyPr>
          <a:lstStyle/>
          <a:p>
            <a:r>
              <a:rPr lang="en-US"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Content</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21" name="TextBox 20">
            <a:extLst>
              <a:ext uri="{FF2B5EF4-FFF2-40B4-BE49-F238E27FC236}">
                <a16:creationId xmlns:a16="http://schemas.microsoft.com/office/drawing/2014/main" id="{FABB7681-E269-41D0-B5AA-5C63388A02E9}"/>
              </a:ext>
            </a:extLst>
          </p:cNvPr>
          <p:cNvSpPr txBox="1"/>
          <p:nvPr/>
        </p:nvSpPr>
        <p:spPr>
          <a:xfrm>
            <a:off x="6536266" y="1535706"/>
            <a:ext cx="1111956" cy="400110"/>
          </a:xfrm>
          <a:prstGeom prst="rect">
            <a:avLst/>
          </a:prstGeom>
          <a:noFill/>
        </p:spPr>
        <p:txBody>
          <a:bodyPr wrap="square" rtlCol="0">
            <a:spAutoFit/>
          </a:bodyPr>
          <a:lstStyle/>
          <a:p>
            <a:r>
              <a:rPr lang="en-US" sz="2000" i="0" dirty="0">
                <a:solidFill>
                  <a:srgbClr val="000000"/>
                </a:solidFill>
                <a:effectLst/>
                <a:latin typeface="Roboto Slab" pitchFamily="2" charset="0"/>
                <a:ea typeface="Roboto Slab" pitchFamily="2" charset="0"/>
                <a:cs typeface="Roboto" panose="02000000000000000000" pitchFamily="2" charset="0"/>
              </a:rPr>
              <a:t>Title</a:t>
            </a:r>
            <a:endParaRPr lang="en-US" sz="2000" dirty="0">
              <a:latin typeface="Roboto Slab" pitchFamily="2" charset="0"/>
              <a:ea typeface="Roboto Slab" pitchFamily="2" charset="0"/>
              <a:cs typeface="Roboto" panose="02000000000000000000" pitchFamily="2" charset="0"/>
            </a:endParaRPr>
          </a:p>
        </p:txBody>
      </p:sp>
      <p:sp>
        <p:nvSpPr>
          <p:cNvPr id="22" name="TextBox 21">
            <a:extLst>
              <a:ext uri="{FF2B5EF4-FFF2-40B4-BE49-F238E27FC236}">
                <a16:creationId xmlns:a16="http://schemas.microsoft.com/office/drawing/2014/main" id="{E46B1FD0-3E4A-4A89-BDB1-648772E746C2}"/>
              </a:ext>
            </a:extLst>
          </p:cNvPr>
          <p:cNvSpPr txBox="1"/>
          <p:nvPr/>
        </p:nvSpPr>
        <p:spPr>
          <a:xfrm>
            <a:off x="8108244" y="1982190"/>
            <a:ext cx="1111956" cy="369332"/>
          </a:xfrm>
          <a:prstGeom prst="rect">
            <a:avLst/>
          </a:prstGeom>
          <a:noFill/>
        </p:spPr>
        <p:txBody>
          <a:bodyPr wrap="square" rtlCol="0">
            <a:spAutoFit/>
          </a:bodyPr>
          <a:lstStyle/>
          <a:p>
            <a:r>
              <a:rPr lang="en-US"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Content</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23" name="TextBox 22">
            <a:extLst>
              <a:ext uri="{FF2B5EF4-FFF2-40B4-BE49-F238E27FC236}">
                <a16:creationId xmlns:a16="http://schemas.microsoft.com/office/drawing/2014/main" id="{1A961790-E445-4203-864B-BDB34A5C8C44}"/>
              </a:ext>
            </a:extLst>
          </p:cNvPr>
          <p:cNvSpPr txBox="1"/>
          <p:nvPr/>
        </p:nvSpPr>
        <p:spPr>
          <a:xfrm>
            <a:off x="8108244" y="1535706"/>
            <a:ext cx="1111956" cy="400110"/>
          </a:xfrm>
          <a:prstGeom prst="rect">
            <a:avLst/>
          </a:prstGeom>
          <a:noFill/>
        </p:spPr>
        <p:txBody>
          <a:bodyPr wrap="square" rtlCol="0">
            <a:spAutoFit/>
          </a:bodyPr>
          <a:lstStyle/>
          <a:p>
            <a:r>
              <a:rPr lang="en-US" sz="2000" i="0" dirty="0">
                <a:solidFill>
                  <a:schemeClr val="bg1"/>
                </a:solidFill>
                <a:effectLst/>
                <a:latin typeface="Roboto Slab" pitchFamily="2" charset="0"/>
                <a:ea typeface="Roboto Slab" pitchFamily="2" charset="0"/>
                <a:cs typeface="Roboto" panose="02000000000000000000" pitchFamily="2" charset="0"/>
              </a:rPr>
              <a:t>Title</a:t>
            </a:r>
            <a:endParaRPr lang="en-US" sz="2000" dirty="0">
              <a:solidFill>
                <a:schemeClr val="bg1"/>
              </a:solidFill>
              <a:latin typeface="Roboto Slab" pitchFamily="2" charset="0"/>
              <a:ea typeface="Roboto Slab" pitchFamily="2" charset="0"/>
              <a:cs typeface="Roboto" panose="02000000000000000000" pitchFamily="2" charset="0"/>
            </a:endParaRPr>
          </a:p>
        </p:txBody>
      </p:sp>
      <p:sp>
        <p:nvSpPr>
          <p:cNvPr id="24" name="Rectangle 23">
            <a:extLst>
              <a:ext uri="{FF2B5EF4-FFF2-40B4-BE49-F238E27FC236}">
                <a16:creationId xmlns:a16="http://schemas.microsoft.com/office/drawing/2014/main" id="{98E93F57-37FB-4F32-B2E7-02ABF91A7587}"/>
              </a:ext>
            </a:extLst>
          </p:cNvPr>
          <p:cNvSpPr/>
          <p:nvPr/>
        </p:nvSpPr>
        <p:spPr>
          <a:xfrm>
            <a:off x="6536266" y="3429798"/>
            <a:ext cx="1111956" cy="474189"/>
          </a:xfrm>
          <a:prstGeom prst="rect">
            <a:avLst/>
          </a:prstGeom>
          <a:solidFill>
            <a:srgbClr val="D6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803149F-2056-40E7-BDB7-D246F8ACAF7C}"/>
              </a:ext>
            </a:extLst>
          </p:cNvPr>
          <p:cNvSpPr/>
          <p:nvPr/>
        </p:nvSpPr>
        <p:spPr>
          <a:xfrm>
            <a:off x="6536266" y="2933143"/>
            <a:ext cx="1111956" cy="496655"/>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4A6048F-275C-4044-903F-AF1206E0F1A7}"/>
              </a:ext>
            </a:extLst>
          </p:cNvPr>
          <p:cNvSpPr/>
          <p:nvPr/>
        </p:nvSpPr>
        <p:spPr>
          <a:xfrm>
            <a:off x="8091312" y="3431696"/>
            <a:ext cx="1111956" cy="474189"/>
          </a:xfrm>
          <a:prstGeom prst="rect">
            <a:avLst/>
          </a:prstGeom>
          <a:solidFill>
            <a:srgbClr val="D6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4240D36-B7A7-4C21-A6F2-0E45D1F65D4D}"/>
              </a:ext>
            </a:extLst>
          </p:cNvPr>
          <p:cNvSpPr/>
          <p:nvPr/>
        </p:nvSpPr>
        <p:spPr>
          <a:xfrm>
            <a:off x="8091312" y="2935041"/>
            <a:ext cx="1111956" cy="496655"/>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5D45A00-5A17-4EAA-A3C2-AA1EA95AD30B}"/>
              </a:ext>
            </a:extLst>
          </p:cNvPr>
          <p:cNvSpPr txBox="1"/>
          <p:nvPr/>
        </p:nvSpPr>
        <p:spPr>
          <a:xfrm>
            <a:off x="6536266" y="3453421"/>
            <a:ext cx="1111956" cy="369332"/>
          </a:xfrm>
          <a:prstGeom prst="rect">
            <a:avLst/>
          </a:prstGeom>
          <a:noFill/>
        </p:spPr>
        <p:txBody>
          <a:bodyPr wrap="square" rtlCol="0">
            <a:spAutoFit/>
          </a:bodyPr>
          <a:lstStyle/>
          <a:p>
            <a:r>
              <a:rPr lang="en-US"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Content</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29" name="TextBox 28">
            <a:extLst>
              <a:ext uri="{FF2B5EF4-FFF2-40B4-BE49-F238E27FC236}">
                <a16:creationId xmlns:a16="http://schemas.microsoft.com/office/drawing/2014/main" id="{BDD34FD5-6BB8-4018-98F8-CBF60BA864E2}"/>
              </a:ext>
            </a:extLst>
          </p:cNvPr>
          <p:cNvSpPr txBox="1"/>
          <p:nvPr/>
        </p:nvSpPr>
        <p:spPr>
          <a:xfrm>
            <a:off x="6536266" y="3006937"/>
            <a:ext cx="1111956" cy="400110"/>
          </a:xfrm>
          <a:prstGeom prst="rect">
            <a:avLst/>
          </a:prstGeom>
          <a:noFill/>
        </p:spPr>
        <p:txBody>
          <a:bodyPr wrap="square" rtlCol="0">
            <a:spAutoFit/>
          </a:bodyPr>
          <a:lstStyle/>
          <a:p>
            <a:r>
              <a:rPr lang="en-US" sz="2000" i="0" dirty="0">
                <a:solidFill>
                  <a:srgbClr val="000000"/>
                </a:solidFill>
                <a:effectLst/>
                <a:latin typeface="Roboto Slab" pitchFamily="2" charset="0"/>
                <a:ea typeface="Roboto Slab" pitchFamily="2" charset="0"/>
                <a:cs typeface="Roboto" panose="02000000000000000000" pitchFamily="2" charset="0"/>
              </a:rPr>
              <a:t>Title</a:t>
            </a:r>
            <a:endParaRPr lang="en-US" sz="2000" dirty="0">
              <a:latin typeface="Roboto Slab" pitchFamily="2" charset="0"/>
              <a:ea typeface="Roboto Slab" pitchFamily="2" charset="0"/>
              <a:cs typeface="Roboto" panose="02000000000000000000" pitchFamily="2" charset="0"/>
            </a:endParaRPr>
          </a:p>
        </p:txBody>
      </p:sp>
      <p:sp>
        <p:nvSpPr>
          <p:cNvPr id="30" name="TextBox 29">
            <a:extLst>
              <a:ext uri="{FF2B5EF4-FFF2-40B4-BE49-F238E27FC236}">
                <a16:creationId xmlns:a16="http://schemas.microsoft.com/office/drawing/2014/main" id="{181479D9-A592-44D4-8DAC-BFDD51E2D029}"/>
              </a:ext>
            </a:extLst>
          </p:cNvPr>
          <p:cNvSpPr txBox="1"/>
          <p:nvPr/>
        </p:nvSpPr>
        <p:spPr>
          <a:xfrm>
            <a:off x="8108244" y="3453421"/>
            <a:ext cx="1111956" cy="369332"/>
          </a:xfrm>
          <a:prstGeom prst="rect">
            <a:avLst/>
          </a:prstGeom>
          <a:noFill/>
        </p:spPr>
        <p:txBody>
          <a:bodyPr wrap="square" rtlCol="0">
            <a:spAutoFit/>
          </a:bodyPr>
          <a:lstStyle/>
          <a:p>
            <a:r>
              <a:rPr lang="en-US"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Content</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31" name="TextBox 30">
            <a:extLst>
              <a:ext uri="{FF2B5EF4-FFF2-40B4-BE49-F238E27FC236}">
                <a16:creationId xmlns:a16="http://schemas.microsoft.com/office/drawing/2014/main" id="{1D6E6CB5-4537-457B-B2D5-9A8804250D26}"/>
              </a:ext>
            </a:extLst>
          </p:cNvPr>
          <p:cNvSpPr txBox="1"/>
          <p:nvPr/>
        </p:nvSpPr>
        <p:spPr>
          <a:xfrm>
            <a:off x="8108244" y="3006937"/>
            <a:ext cx="1111956" cy="400110"/>
          </a:xfrm>
          <a:prstGeom prst="rect">
            <a:avLst/>
          </a:prstGeom>
          <a:noFill/>
        </p:spPr>
        <p:txBody>
          <a:bodyPr wrap="square" rtlCol="0">
            <a:spAutoFit/>
          </a:bodyPr>
          <a:lstStyle/>
          <a:p>
            <a:r>
              <a:rPr lang="en-US" sz="2000" i="0" dirty="0">
                <a:solidFill>
                  <a:schemeClr val="bg1"/>
                </a:solidFill>
                <a:effectLst/>
                <a:latin typeface="Roboto Slab" pitchFamily="2" charset="0"/>
                <a:ea typeface="Roboto Slab" pitchFamily="2" charset="0"/>
                <a:cs typeface="Roboto" panose="02000000000000000000" pitchFamily="2" charset="0"/>
              </a:rPr>
              <a:t>Title</a:t>
            </a:r>
            <a:endParaRPr lang="en-US" sz="2000" dirty="0">
              <a:solidFill>
                <a:schemeClr val="bg1"/>
              </a:solidFill>
              <a:latin typeface="Roboto Slab" pitchFamily="2" charset="0"/>
              <a:ea typeface="Roboto Slab" pitchFamily="2" charset="0"/>
              <a:cs typeface="Roboto" panose="02000000000000000000" pitchFamily="2" charset="0"/>
            </a:endParaRPr>
          </a:p>
        </p:txBody>
      </p:sp>
      <p:sp>
        <p:nvSpPr>
          <p:cNvPr id="33" name="TextBox 32">
            <a:extLst>
              <a:ext uri="{FF2B5EF4-FFF2-40B4-BE49-F238E27FC236}">
                <a16:creationId xmlns:a16="http://schemas.microsoft.com/office/drawing/2014/main" id="{91BDAC9C-3908-4E3F-A74F-CFF41C71909B}"/>
              </a:ext>
            </a:extLst>
          </p:cNvPr>
          <p:cNvSpPr txBox="1"/>
          <p:nvPr/>
        </p:nvSpPr>
        <p:spPr>
          <a:xfrm>
            <a:off x="9843835" y="3086721"/>
            <a:ext cx="1879680" cy="738664"/>
          </a:xfrm>
          <a:prstGeom prst="rect">
            <a:avLst/>
          </a:prstGeom>
          <a:noFill/>
        </p:spPr>
        <p:txBody>
          <a:bodyPr wrap="square" rtlCol="0">
            <a:spAutoFit/>
          </a:bodyPr>
          <a:lstStyle/>
          <a:p>
            <a:r>
              <a:rPr lang="en-US" sz="1400" i="1" dirty="0">
                <a:latin typeface="Roboto" panose="02000000000000000000" pitchFamily="2" charset="0"/>
                <a:ea typeface="Roboto" panose="02000000000000000000" pitchFamily="2" charset="0"/>
                <a:cs typeface="Roboto" panose="02000000000000000000" pitchFamily="2" charset="0"/>
              </a:rPr>
              <a:t>Linking charts based on context with the use of a dashed line.</a:t>
            </a:r>
          </a:p>
        </p:txBody>
      </p:sp>
      <p:sp>
        <p:nvSpPr>
          <p:cNvPr id="34" name="Rectangle 33">
            <a:extLst>
              <a:ext uri="{FF2B5EF4-FFF2-40B4-BE49-F238E27FC236}">
                <a16:creationId xmlns:a16="http://schemas.microsoft.com/office/drawing/2014/main" id="{588C6CCB-2E14-48A4-89B9-FA95B3C539D6}"/>
              </a:ext>
            </a:extLst>
          </p:cNvPr>
          <p:cNvSpPr/>
          <p:nvPr/>
        </p:nvSpPr>
        <p:spPr>
          <a:xfrm>
            <a:off x="9635069" y="3182728"/>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13AF78C-674E-47B6-98DB-4C8082D36A7E}"/>
              </a:ext>
            </a:extLst>
          </p:cNvPr>
          <p:cNvSpPr/>
          <p:nvPr/>
        </p:nvSpPr>
        <p:spPr>
          <a:xfrm>
            <a:off x="6327422" y="2737557"/>
            <a:ext cx="5483578" cy="1399908"/>
          </a:xfrm>
          <a:prstGeom prst="rect">
            <a:avLst/>
          </a:prstGeom>
          <a:noFill/>
          <a:ln>
            <a:solidFill>
              <a:srgbClr val="B3A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E436E30-71CE-7343-4227-896216A860EA}"/>
              </a:ext>
            </a:extLst>
          </p:cNvPr>
          <p:cNvCxnSpPr/>
          <p:nvPr/>
        </p:nvCxnSpPr>
        <p:spPr>
          <a:xfrm>
            <a:off x="7648222" y="3429000"/>
            <a:ext cx="443090"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766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5E042A-48F0-47CE-AC4D-46C492F81836}"/>
              </a:ext>
            </a:extLst>
          </p:cNvPr>
          <p:cNvSpPr>
            <a:spLocks noGrp="1"/>
          </p:cNvSpPr>
          <p:nvPr>
            <p:ph type="title"/>
          </p:nvPr>
        </p:nvSpPr>
        <p:spPr/>
        <p:txBody>
          <a:bodyPr>
            <a:normAutofit/>
          </a:bodyPr>
          <a:lstStyle/>
          <a:p>
            <a:r>
              <a:rPr lang="en-US" dirty="0"/>
              <a:t>Additional Chart Layouts Examples</a:t>
            </a:r>
          </a:p>
        </p:txBody>
      </p:sp>
      <p:sp>
        <p:nvSpPr>
          <p:cNvPr id="2" name="Rectangle 1">
            <a:extLst>
              <a:ext uri="{FF2B5EF4-FFF2-40B4-BE49-F238E27FC236}">
                <a16:creationId xmlns:a16="http://schemas.microsoft.com/office/drawing/2014/main" id="{CCDA0DB9-B3DF-4041-801A-649CB64D9172}"/>
              </a:ext>
            </a:extLst>
          </p:cNvPr>
          <p:cNvSpPr/>
          <p:nvPr/>
        </p:nvSpPr>
        <p:spPr>
          <a:xfrm>
            <a:off x="1617091" y="2274220"/>
            <a:ext cx="2695690" cy="3228678"/>
          </a:xfrm>
          <a:prstGeom prst="rect">
            <a:avLst/>
          </a:prstGeom>
          <a:solidFill>
            <a:srgbClr val="D6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64F068-7C48-415A-BF48-31342BCD8197}"/>
              </a:ext>
            </a:extLst>
          </p:cNvPr>
          <p:cNvSpPr/>
          <p:nvPr/>
        </p:nvSpPr>
        <p:spPr>
          <a:xfrm>
            <a:off x="1617091" y="1777565"/>
            <a:ext cx="2695689" cy="552285"/>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398D1AF-183B-4EAF-B2A2-2E3ECD8E8512}"/>
              </a:ext>
            </a:extLst>
          </p:cNvPr>
          <p:cNvSpPr txBox="1"/>
          <p:nvPr/>
        </p:nvSpPr>
        <p:spPr>
          <a:xfrm>
            <a:off x="1845738" y="2474035"/>
            <a:ext cx="2299049" cy="2462213"/>
          </a:xfrm>
          <a:prstGeom prst="rect">
            <a:avLst/>
          </a:prstGeom>
          <a:noFill/>
        </p:spPr>
        <p:txBody>
          <a:bodyPr wrap="square" rtlCol="0">
            <a:spAutoFit/>
          </a:bodyPr>
          <a:lstStyle/>
          <a:p>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Phasellus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hendrerit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facilisis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nisi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eget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consequat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Donec vitae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nunc</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risus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In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eu</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augue</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aliquam</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imperdiet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est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et,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accumsan</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ante. Integer et vestibulum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quam</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nec</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varius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urna</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Pellentesque</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in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ornare</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massa</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Proin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lobortis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leo</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non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lectus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aliquam</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venenatis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a:t>
            </a:r>
            <a:endParaRPr lang="en-US" sz="1400" dirty="0">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116F5445-7A3B-45C1-9C28-D8CE8B022BCF}"/>
              </a:ext>
            </a:extLst>
          </p:cNvPr>
          <p:cNvSpPr txBox="1"/>
          <p:nvPr/>
        </p:nvSpPr>
        <p:spPr>
          <a:xfrm>
            <a:off x="1845738" y="1891399"/>
            <a:ext cx="2167467" cy="369332"/>
          </a:xfrm>
          <a:prstGeom prst="rect">
            <a:avLst/>
          </a:prstGeom>
          <a:noFill/>
        </p:spPr>
        <p:txBody>
          <a:bodyPr wrap="square" rtlCol="0">
            <a:spAutoFit/>
          </a:bodyPr>
          <a:lstStyle/>
          <a:p>
            <a:r>
              <a:rPr lang="en-US" b="1" i="0" dirty="0">
                <a:solidFill>
                  <a:srgbClr val="000000"/>
                </a:solidFill>
                <a:effectLst/>
                <a:latin typeface="Roboto Slab" pitchFamily="2" charset="0"/>
                <a:ea typeface="Roboto Slab" pitchFamily="2" charset="0"/>
              </a:rPr>
              <a:t>Title Goes Here</a:t>
            </a:r>
            <a:endParaRPr lang="en-US" b="1" dirty="0">
              <a:latin typeface="Roboto Slab" pitchFamily="2" charset="0"/>
              <a:ea typeface="Roboto Slab" pitchFamily="2" charset="0"/>
            </a:endParaRPr>
          </a:p>
        </p:txBody>
      </p:sp>
      <p:sp>
        <p:nvSpPr>
          <p:cNvPr id="24" name="Rectangle 23">
            <a:extLst>
              <a:ext uri="{FF2B5EF4-FFF2-40B4-BE49-F238E27FC236}">
                <a16:creationId xmlns:a16="http://schemas.microsoft.com/office/drawing/2014/main" id="{300CCEF7-03AD-4771-8312-6A29AA3FE55E}"/>
              </a:ext>
            </a:extLst>
          </p:cNvPr>
          <p:cNvSpPr/>
          <p:nvPr/>
        </p:nvSpPr>
        <p:spPr>
          <a:xfrm>
            <a:off x="4579354" y="2274220"/>
            <a:ext cx="2695690" cy="3228678"/>
          </a:xfrm>
          <a:prstGeom prst="rect">
            <a:avLst/>
          </a:prstGeom>
          <a:solidFill>
            <a:srgbClr val="D6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2B2895A-F2C1-41AF-8289-8B6D75094A26}"/>
              </a:ext>
            </a:extLst>
          </p:cNvPr>
          <p:cNvSpPr/>
          <p:nvPr/>
        </p:nvSpPr>
        <p:spPr>
          <a:xfrm>
            <a:off x="4579354" y="1777565"/>
            <a:ext cx="2695689" cy="5522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C42B63E-90FB-4F41-96DB-A8EA4E621C17}"/>
              </a:ext>
            </a:extLst>
          </p:cNvPr>
          <p:cNvSpPr txBox="1"/>
          <p:nvPr/>
        </p:nvSpPr>
        <p:spPr>
          <a:xfrm>
            <a:off x="4763038" y="2474035"/>
            <a:ext cx="2299049" cy="2462213"/>
          </a:xfrm>
          <a:prstGeom prst="rect">
            <a:avLst/>
          </a:prstGeom>
          <a:noFill/>
        </p:spPr>
        <p:txBody>
          <a:bodyPr wrap="square" rtlCol="0">
            <a:spAutoFit/>
          </a:bodyPr>
          <a:lstStyle/>
          <a:p>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Phasellus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hendrerit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facilisis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nisi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eget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consequat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Donec vitae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nunc</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risus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In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eu</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augue</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aliquam</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imperdiet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est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et,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accumsan</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ante. Integer et vestibulum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quam</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nec</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varius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urna</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Pellentesque</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in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ornare</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massa</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Proin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lobortis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leo</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non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lectus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aliquam</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venenatis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a:t>
            </a:r>
            <a:endParaRPr lang="en-US" sz="1400" dirty="0">
              <a:latin typeface="Roboto" panose="02000000000000000000" pitchFamily="2" charset="0"/>
              <a:ea typeface="Roboto" panose="02000000000000000000" pitchFamily="2" charset="0"/>
              <a:cs typeface="Roboto" panose="02000000000000000000" pitchFamily="2" charset="0"/>
            </a:endParaRPr>
          </a:p>
        </p:txBody>
      </p:sp>
      <p:sp>
        <p:nvSpPr>
          <p:cNvPr id="31" name="Rectangle 30">
            <a:extLst>
              <a:ext uri="{FF2B5EF4-FFF2-40B4-BE49-F238E27FC236}">
                <a16:creationId xmlns:a16="http://schemas.microsoft.com/office/drawing/2014/main" id="{1C90E278-EBC6-4ECC-9F00-698D37018B02}"/>
              </a:ext>
            </a:extLst>
          </p:cNvPr>
          <p:cNvSpPr/>
          <p:nvPr/>
        </p:nvSpPr>
        <p:spPr>
          <a:xfrm>
            <a:off x="7541616" y="2264311"/>
            <a:ext cx="2695690" cy="3228678"/>
          </a:xfrm>
          <a:prstGeom prst="rect">
            <a:avLst/>
          </a:prstGeom>
          <a:solidFill>
            <a:srgbClr val="D6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A6254BB-D654-4A3B-A599-0ACE67F2A3E1}"/>
              </a:ext>
            </a:extLst>
          </p:cNvPr>
          <p:cNvSpPr/>
          <p:nvPr/>
        </p:nvSpPr>
        <p:spPr>
          <a:xfrm>
            <a:off x="7541616" y="1776804"/>
            <a:ext cx="2695689" cy="5522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17E11D1-CA5D-4D05-AECD-DA01C98E77C9}"/>
              </a:ext>
            </a:extLst>
          </p:cNvPr>
          <p:cNvSpPr txBox="1"/>
          <p:nvPr/>
        </p:nvSpPr>
        <p:spPr>
          <a:xfrm>
            <a:off x="7725300" y="2464126"/>
            <a:ext cx="2299049" cy="2462213"/>
          </a:xfrm>
          <a:prstGeom prst="rect">
            <a:avLst/>
          </a:prstGeom>
          <a:noFill/>
        </p:spPr>
        <p:txBody>
          <a:bodyPr wrap="square" rtlCol="0">
            <a:spAutoFit/>
          </a:bodyPr>
          <a:lstStyle/>
          <a:p>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Phasellus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hendrerit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facilisis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nisi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eget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consequat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Donec vitae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nunc</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risus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In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eu</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augue</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aliquam</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imperdiet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est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et,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accumsan</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ante. Integer et vestibulum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quam</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nec</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varius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urna</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Pellentesque</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in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ornare</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massa</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Proin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lobortis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leo</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non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lectus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aliquam</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venenatis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a:t>
            </a:r>
            <a:endParaRPr lang="en-US" sz="1400" dirty="0">
              <a:latin typeface="Roboto" panose="02000000000000000000" pitchFamily="2" charset="0"/>
              <a:ea typeface="Roboto" panose="02000000000000000000" pitchFamily="2" charset="0"/>
              <a:cs typeface="Roboto" panose="02000000000000000000" pitchFamily="2" charset="0"/>
            </a:endParaRPr>
          </a:p>
        </p:txBody>
      </p:sp>
      <p:sp>
        <p:nvSpPr>
          <p:cNvPr id="34" name="TextBox 33">
            <a:extLst>
              <a:ext uri="{FF2B5EF4-FFF2-40B4-BE49-F238E27FC236}">
                <a16:creationId xmlns:a16="http://schemas.microsoft.com/office/drawing/2014/main" id="{3BF7A9FD-CF9A-4875-8942-7D78DAE5ED69}"/>
              </a:ext>
            </a:extLst>
          </p:cNvPr>
          <p:cNvSpPr txBox="1"/>
          <p:nvPr/>
        </p:nvSpPr>
        <p:spPr>
          <a:xfrm>
            <a:off x="4763038" y="1902686"/>
            <a:ext cx="2167467" cy="369332"/>
          </a:xfrm>
          <a:prstGeom prst="rect">
            <a:avLst/>
          </a:prstGeom>
          <a:noFill/>
        </p:spPr>
        <p:txBody>
          <a:bodyPr wrap="square" rtlCol="0">
            <a:spAutoFit/>
          </a:bodyPr>
          <a:lstStyle/>
          <a:p>
            <a:r>
              <a:rPr lang="en-US" b="1" i="0" dirty="0">
                <a:solidFill>
                  <a:schemeClr val="bg1"/>
                </a:solidFill>
                <a:effectLst/>
                <a:latin typeface="Roboto Slab" pitchFamily="2" charset="0"/>
                <a:ea typeface="Roboto Slab" pitchFamily="2" charset="0"/>
              </a:rPr>
              <a:t>Title Goes Here</a:t>
            </a:r>
            <a:endParaRPr lang="en-US" b="1" dirty="0">
              <a:solidFill>
                <a:schemeClr val="bg1"/>
              </a:solidFill>
              <a:latin typeface="Roboto Slab" pitchFamily="2" charset="0"/>
              <a:ea typeface="Roboto Slab" pitchFamily="2" charset="0"/>
            </a:endParaRPr>
          </a:p>
        </p:txBody>
      </p:sp>
      <p:sp>
        <p:nvSpPr>
          <p:cNvPr id="29" name="TextBox 28">
            <a:extLst>
              <a:ext uri="{FF2B5EF4-FFF2-40B4-BE49-F238E27FC236}">
                <a16:creationId xmlns:a16="http://schemas.microsoft.com/office/drawing/2014/main" id="{9439B987-20D9-4D52-807C-7E432CC787F3}"/>
              </a:ext>
            </a:extLst>
          </p:cNvPr>
          <p:cNvSpPr txBox="1"/>
          <p:nvPr/>
        </p:nvSpPr>
        <p:spPr>
          <a:xfrm>
            <a:off x="7725300" y="1887986"/>
            <a:ext cx="2167467" cy="369332"/>
          </a:xfrm>
          <a:prstGeom prst="rect">
            <a:avLst/>
          </a:prstGeom>
          <a:noFill/>
        </p:spPr>
        <p:txBody>
          <a:bodyPr wrap="square" rtlCol="0">
            <a:spAutoFit/>
          </a:bodyPr>
          <a:lstStyle/>
          <a:p>
            <a:r>
              <a:rPr lang="en-US" b="1" i="0" dirty="0">
                <a:effectLst/>
                <a:latin typeface="Roboto Slab" pitchFamily="2" charset="0"/>
                <a:ea typeface="Roboto Slab" pitchFamily="2" charset="0"/>
              </a:rPr>
              <a:t>Title Goes Here</a:t>
            </a:r>
            <a:endParaRPr lang="en-US" b="1" dirty="0">
              <a:latin typeface="Roboto Slab" pitchFamily="2" charset="0"/>
              <a:ea typeface="Roboto Slab" pitchFamily="2" charset="0"/>
            </a:endParaRPr>
          </a:p>
        </p:txBody>
      </p:sp>
    </p:spTree>
    <p:extLst>
      <p:ext uri="{BB962C8B-B14F-4D97-AF65-F5344CB8AC3E}">
        <p14:creationId xmlns:p14="http://schemas.microsoft.com/office/powerpoint/2010/main" val="1861035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7652D-12A2-A4D1-D29B-8642BBA2D70B}"/>
              </a:ext>
            </a:extLst>
          </p:cNvPr>
          <p:cNvSpPr>
            <a:spLocks noGrp="1"/>
          </p:cNvSpPr>
          <p:nvPr>
            <p:ph type="title"/>
          </p:nvPr>
        </p:nvSpPr>
        <p:spPr/>
        <p:txBody>
          <a:bodyPr/>
          <a:lstStyle/>
          <a:p>
            <a:r>
              <a:rPr lang="en-US" dirty="0"/>
              <a:t>Title Option 2</a:t>
            </a:r>
          </a:p>
        </p:txBody>
      </p:sp>
      <p:sp>
        <p:nvSpPr>
          <p:cNvPr id="3" name="Content Placeholder 2">
            <a:extLst>
              <a:ext uri="{FF2B5EF4-FFF2-40B4-BE49-F238E27FC236}">
                <a16:creationId xmlns:a16="http://schemas.microsoft.com/office/drawing/2014/main" id="{BA57C2B9-BD68-EC9C-4FC5-6CB9D13CDAC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24870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0B020-5D57-E899-3945-762B24E6BCDF}"/>
              </a:ext>
            </a:extLst>
          </p:cNvPr>
          <p:cNvSpPr>
            <a:spLocks noGrp="1"/>
          </p:cNvSpPr>
          <p:nvPr>
            <p:ph type="title"/>
          </p:nvPr>
        </p:nvSpPr>
        <p:spPr>
          <a:xfrm>
            <a:off x="1642654" y="1948985"/>
            <a:ext cx="8906692" cy="2960028"/>
          </a:xfrm>
        </p:spPr>
        <p:txBody>
          <a:bodyPr/>
          <a:lstStyle/>
          <a:p>
            <a:pPr algn="ctr"/>
            <a:r>
              <a:rPr lang="en-US" dirty="0"/>
              <a:t>Icons</a:t>
            </a:r>
          </a:p>
        </p:txBody>
      </p:sp>
    </p:spTree>
    <p:extLst>
      <p:ext uri="{BB962C8B-B14F-4D97-AF65-F5344CB8AC3E}">
        <p14:creationId xmlns:p14="http://schemas.microsoft.com/office/powerpoint/2010/main" val="1094812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5E042A-48F0-47CE-AC4D-46C492F81836}"/>
              </a:ext>
            </a:extLst>
          </p:cNvPr>
          <p:cNvSpPr>
            <a:spLocks noGrp="1"/>
          </p:cNvSpPr>
          <p:nvPr>
            <p:ph type="title"/>
          </p:nvPr>
        </p:nvSpPr>
        <p:spPr/>
        <p:txBody>
          <a:bodyPr/>
          <a:lstStyle/>
          <a:p>
            <a:r>
              <a:rPr lang="en-US" dirty="0"/>
              <a:t>Icons</a:t>
            </a:r>
          </a:p>
        </p:txBody>
      </p:sp>
      <p:pic>
        <p:nvPicPr>
          <p:cNvPr id="4" name="Graphic 3" descr="Artificial Intelligence with solid fill">
            <a:extLst>
              <a:ext uri="{FF2B5EF4-FFF2-40B4-BE49-F238E27FC236}">
                <a16:creationId xmlns:a16="http://schemas.microsoft.com/office/drawing/2014/main" id="{ABC7AF9A-661C-4982-97D7-297CEEEDC6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46231" y="1709817"/>
            <a:ext cx="914400" cy="914400"/>
          </a:xfrm>
          <a:prstGeom prst="rect">
            <a:avLst/>
          </a:prstGeom>
        </p:spPr>
      </p:pic>
      <p:pic>
        <p:nvPicPr>
          <p:cNvPr id="7" name="Graphic 6" descr="Bar chart with solid fill">
            <a:extLst>
              <a:ext uri="{FF2B5EF4-FFF2-40B4-BE49-F238E27FC236}">
                <a16:creationId xmlns:a16="http://schemas.microsoft.com/office/drawing/2014/main" id="{A3472B61-49FA-469D-9FC8-1B4248CEC2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81469" y="1709817"/>
            <a:ext cx="914400" cy="914400"/>
          </a:xfrm>
          <a:prstGeom prst="rect">
            <a:avLst/>
          </a:prstGeom>
        </p:spPr>
      </p:pic>
      <p:pic>
        <p:nvPicPr>
          <p:cNvPr id="9" name="Graphic 8" descr="Chemicals with solid fill">
            <a:extLst>
              <a:ext uri="{FF2B5EF4-FFF2-40B4-BE49-F238E27FC236}">
                <a16:creationId xmlns:a16="http://schemas.microsoft.com/office/drawing/2014/main" id="{C75AB318-B604-4655-9759-76EA54E409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07687" y="1709817"/>
            <a:ext cx="914400" cy="914400"/>
          </a:xfrm>
          <a:prstGeom prst="rect">
            <a:avLst/>
          </a:prstGeom>
        </p:spPr>
      </p:pic>
      <p:pic>
        <p:nvPicPr>
          <p:cNvPr id="11" name="Graphic 10" descr="Chemicals with solid fill">
            <a:extLst>
              <a:ext uri="{FF2B5EF4-FFF2-40B4-BE49-F238E27FC236}">
                <a16:creationId xmlns:a16="http://schemas.microsoft.com/office/drawing/2014/main" id="{C0ADBBDC-92B9-4747-BD41-4CE3B59770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13850" y="1709817"/>
            <a:ext cx="914400" cy="914400"/>
          </a:xfrm>
          <a:prstGeom prst="rect">
            <a:avLst/>
          </a:prstGeom>
        </p:spPr>
      </p:pic>
      <p:pic>
        <p:nvPicPr>
          <p:cNvPr id="13" name="Graphic 12" descr="Clipboard Checked with solid fill">
            <a:extLst>
              <a:ext uri="{FF2B5EF4-FFF2-40B4-BE49-F238E27FC236}">
                <a16:creationId xmlns:a16="http://schemas.microsoft.com/office/drawing/2014/main" id="{8FD69892-2EBC-4086-9846-D9EFAAC14A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44578" y="1709817"/>
            <a:ext cx="914400" cy="914400"/>
          </a:xfrm>
          <a:prstGeom prst="rect">
            <a:avLst/>
          </a:prstGeom>
        </p:spPr>
      </p:pic>
      <p:pic>
        <p:nvPicPr>
          <p:cNvPr id="15" name="Graphic 14" descr="Connected with solid fill">
            <a:extLst>
              <a:ext uri="{FF2B5EF4-FFF2-40B4-BE49-F238E27FC236}">
                <a16:creationId xmlns:a16="http://schemas.microsoft.com/office/drawing/2014/main" id="{F180D81E-B7C5-43EA-8365-17314C12707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54711" y="1709817"/>
            <a:ext cx="914400" cy="914400"/>
          </a:xfrm>
          <a:prstGeom prst="rect">
            <a:avLst/>
          </a:prstGeom>
        </p:spPr>
      </p:pic>
      <p:sp>
        <p:nvSpPr>
          <p:cNvPr id="16" name="TextBox 15">
            <a:extLst>
              <a:ext uri="{FF2B5EF4-FFF2-40B4-BE49-F238E27FC236}">
                <a16:creationId xmlns:a16="http://schemas.microsoft.com/office/drawing/2014/main" id="{0A6FD022-5F8F-4225-A74F-6A9555349367}"/>
              </a:ext>
            </a:extLst>
          </p:cNvPr>
          <p:cNvSpPr txBox="1"/>
          <p:nvPr/>
        </p:nvSpPr>
        <p:spPr>
          <a:xfrm>
            <a:off x="3606315" y="3285618"/>
            <a:ext cx="5109635" cy="1169551"/>
          </a:xfrm>
          <a:prstGeom prst="rect">
            <a:avLst/>
          </a:prstGeom>
          <a:noFill/>
        </p:spPr>
        <p:txBody>
          <a:bodyPr wrap="square" rtlCol="0">
            <a:spAutoFit/>
          </a:bodyPr>
          <a:lstStyle/>
          <a:p>
            <a:r>
              <a:rPr lang="en-US" sz="1400" i="1" dirty="0">
                <a:latin typeface="DIN 2014" panose="020B0504020202020204" pitchFamily="34" charset="0"/>
                <a:ea typeface="DIN 2014" panose="020B0504020202020204" pitchFamily="34" charset="0"/>
              </a:rPr>
              <a:t>Icons should only be used as a visual representation of an action or idea. Icons can be located under </a:t>
            </a:r>
            <a:r>
              <a:rPr lang="en-US" sz="1400" b="1" i="1" u="sng" dirty="0">
                <a:latin typeface="DIN 2014 Bold" panose="020B0504020202020204" pitchFamily="34" charset="0"/>
                <a:ea typeface="DIN 2014 Bold" panose="020B0504020202020204" pitchFamily="34" charset="0"/>
              </a:rPr>
              <a:t>Insert</a:t>
            </a:r>
            <a:r>
              <a:rPr lang="en-US" sz="1400" b="1" i="1" dirty="0">
                <a:latin typeface="DIN 2014 Bold" panose="020B0504020202020204" pitchFamily="34" charset="0"/>
                <a:ea typeface="DIN 2014 Bold" panose="020B0504020202020204" pitchFamily="34" charset="0"/>
              </a:rPr>
              <a:t> </a:t>
            </a:r>
            <a:r>
              <a:rPr lang="en-US" sz="1400" i="1" dirty="0">
                <a:latin typeface="DIN 2014" panose="020B0504020202020204" pitchFamily="34" charset="0"/>
                <a:ea typeface="DIN 2014" panose="020B0504020202020204" pitchFamily="34" charset="0"/>
              </a:rPr>
              <a:t>in PPT. There you will find a variety of icons to choose from. Color options for icons can vary based on use but staying within Georgia Tech’s brand should be key. </a:t>
            </a:r>
          </a:p>
        </p:txBody>
      </p:sp>
    </p:spTree>
    <p:extLst>
      <p:ext uri="{BB962C8B-B14F-4D97-AF65-F5344CB8AC3E}">
        <p14:creationId xmlns:p14="http://schemas.microsoft.com/office/powerpoint/2010/main" val="1827881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5E042A-48F0-47CE-AC4D-46C492F81836}"/>
              </a:ext>
            </a:extLst>
          </p:cNvPr>
          <p:cNvSpPr>
            <a:spLocks noGrp="1"/>
          </p:cNvSpPr>
          <p:nvPr>
            <p:ph type="title"/>
          </p:nvPr>
        </p:nvSpPr>
        <p:spPr/>
        <p:txBody>
          <a:bodyPr>
            <a:normAutofit/>
          </a:bodyPr>
          <a:lstStyle/>
          <a:p>
            <a:r>
              <a:rPr lang="en-US" dirty="0"/>
              <a:t>Icon Use Examples </a:t>
            </a:r>
          </a:p>
        </p:txBody>
      </p:sp>
      <p:sp>
        <p:nvSpPr>
          <p:cNvPr id="3" name="TextBox 2">
            <a:extLst>
              <a:ext uri="{FF2B5EF4-FFF2-40B4-BE49-F238E27FC236}">
                <a16:creationId xmlns:a16="http://schemas.microsoft.com/office/drawing/2014/main" id="{E398D1AF-183B-4EAF-B2A2-2E3ECD8E8512}"/>
              </a:ext>
            </a:extLst>
          </p:cNvPr>
          <p:cNvSpPr txBox="1"/>
          <p:nvPr/>
        </p:nvSpPr>
        <p:spPr>
          <a:xfrm>
            <a:off x="2418693" y="2361959"/>
            <a:ext cx="3270907" cy="954107"/>
          </a:xfrm>
          <a:prstGeom prst="rect">
            <a:avLst/>
          </a:prstGeom>
          <a:noFill/>
        </p:spPr>
        <p:txBody>
          <a:bodyPr wrap="square" rtlCol="0">
            <a:spAutoFit/>
          </a:bodyPr>
          <a:lstStyle/>
          <a:p>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Phasellus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hendrerit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facilisis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nisi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eget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consequat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Donec vitae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nunc</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risus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In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eu</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augue</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aliquam</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imperdiet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est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et,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accumsan</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ante.</a:t>
            </a:r>
            <a:endParaRPr lang="en-US" sz="1400" dirty="0">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116F5445-7A3B-45C1-9C28-D8CE8B022BCF}"/>
              </a:ext>
            </a:extLst>
          </p:cNvPr>
          <p:cNvSpPr txBox="1"/>
          <p:nvPr/>
        </p:nvSpPr>
        <p:spPr>
          <a:xfrm>
            <a:off x="1501427" y="1672079"/>
            <a:ext cx="4018840" cy="461665"/>
          </a:xfrm>
          <a:prstGeom prst="rect">
            <a:avLst/>
          </a:prstGeom>
          <a:noFill/>
        </p:spPr>
        <p:txBody>
          <a:bodyPr wrap="square" rtlCol="0">
            <a:spAutoFit/>
          </a:bodyPr>
          <a:lstStyle/>
          <a:p>
            <a:r>
              <a:rPr lang="en-US" sz="2400" i="0" dirty="0">
                <a:solidFill>
                  <a:srgbClr val="000000"/>
                </a:solidFill>
                <a:effectLst/>
                <a:latin typeface="Roboto Slab" pitchFamily="2" charset="0"/>
                <a:ea typeface="Roboto Slab" pitchFamily="2" charset="0"/>
              </a:rPr>
              <a:t>Title Goes Here</a:t>
            </a:r>
            <a:endParaRPr lang="en-US" sz="2400" dirty="0">
              <a:latin typeface="Roboto Slab" pitchFamily="2" charset="0"/>
              <a:ea typeface="Roboto Slab" pitchFamily="2" charset="0"/>
            </a:endParaRPr>
          </a:p>
        </p:txBody>
      </p:sp>
      <p:sp>
        <p:nvSpPr>
          <p:cNvPr id="22" name="TextBox 21">
            <a:extLst>
              <a:ext uri="{FF2B5EF4-FFF2-40B4-BE49-F238E27FC236}">
                <a16:creationId xmlns:a16="http://schemas.microsoft.com/office/drawing/2014/main" id="{A09CF91C-62C3-4C28-888D-EFF10EE348D0}"/>
              </a:ext>
            </a:extLst>
          </p:cNvPr>
          <p:cNvSpPr txBox="1"/>
          <p:nvPr/>
        </p:nvSpPr>
        <p:spPr>
          <a:xfrm>
            <a:off x="6502404" y="1891399"/>
            <a:ext cx="2167467" cy="369332"/>
          </a:xfrm>
          <a:prstGeom prst="rect">
            <a:avLst/>
          </a:prstGeom>
          <a:noFill/>
        </p:spPr>
        <p:txBody>
          <a:bodyPr wrap="square" rtlCol="0">
            <a:spAutoFit/>
          </a:bodyPr>
          <a:lstStyle/>
          <a:p>
            <a:r>
              <a:rPr lang="en-US" b="1" i="0" dirty="0">
                <a:solidFill>
                  <a:schemeClr val="bg1"/>
                </a:solidFill>
                <a:effectLst/>
                <a:latin typeface="Open Sans" panose="020B0606030504020204" pitchFamily="34" charset="0"/>
              </a:rPr>
              <a:t>Title Goes Here</a:t>
            </a:r>
            <a:endParaRPr lang="en-US" b="1" dirty="0">
              <a:solidFill>
                <a:schemeClr val="bg1"/>
              </a:solidFill>
            </a:endParaRPr>
          </a:p>
        </p:txBody>
      </p:sp>
      <p:pic>
        <p:nvPicPr>
          <p:cNvPr id="24" name="Graphic 23" descr="Bar chart with solid fill">
            <a:extLst>
              <a:ext uri="{FF2B5EF4-FFF2-40B4-BE49-F238E27FC236}">
                <a16:creationId xmlns:a16="http://schemas.microsoft.com/office/drawing/2014/main" id="{BB88E6E2-5809-4DAC-8E15-469E814AF3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7328" y="2337567"/>
            <a:ext cx="719695" cy="719695"/>
          </a:xfrm>
          <a:prstGeom prst="rect">
            <a:avLst/>
          </a:prstGeom>
        </p:spPr>
      </p:pic>
      <p:pic>
        <p:nvPicPr>
          <p:cNvPr id="25" name="Graphic 24" descr="Chemicals with solid fill">
            <a:extLst>
              <a:ext uri="{FF2B5EF4-FFF2-40B4-BE49-F238E27FC236}">
                <a16:creationId xmlns:a16="http://schemas.microsoft.com/office/drawing/2014/main" id="{FBA18BA7-200F-46B3-B28A-CCABC2E488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74993" y="3564280"/>
            <a:ext cx="719695" cy="719695"/>
          </a:xfrm>
          <a:prstGeom prst="rect">
            <a:avLst/>
          </a:prstGeom>
        </p:spPr>
      </p:pic>
      <p:pic>
        <p:nvPicPr>
          <p:cNvPr id="27" name="Graphic 26" descr="Chemicals with solid fill">
            <a:extLst>
              <a:ext uri="{FF2B5EF4-FFF2-40B4-BE49-F238E27FC236}">
                <a16:creationId xmlns:a16="http://schemas.microsoft.com/office/drawing/2014/main" id="{60C9ED4D-FA0E-441D-98B3-F9A96BA7D1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4993" y="2370670"/>
            <a:ext cx="719696" cy="719696"/>
          </a:xfrm>
          <a:prstGeom prst="rect">
            <a:avLst/>
          </a:prstGeom>
        </p:spPr>
      </p:pic>
      <p:pic>
        <p:nvPicPr>
          <p:cNvPr id="28" name="Graphic 27" descr="Clipboard Checked with solid fill">
            <a:extLst>
              <a:ext uri="{FF2B5EF4-FFF2-40B4-BE49-F238E27FC236}">
                <a16:creationId xmlns:a16="http://schemas.microsoft.com/office/drawing/2014/main" id="{ABFE28D8-80FE-4BCE-91CA-0B057F1C0DA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7329" y="3514367"/>
            <a:ext cx="719694" cy="719694"/>
          </a:xfrm>
          <a:prstGeom prst="rect">
            <a:avLst/>
          </a:prstGeom>
        </p:spPr>
      </p:pic>
      <p:sp>
        <p:nvSpPr>
          <p:cNvPr id="29" name="TextBox 28">
            <a:extLst>
              <a:ext uri="{FF2B5EF4-FFF2-40B4-BE49-F238E27FC236}">
                <a16:creationId xmlns:a16="http://schemas.microsoft.com/office/drawing/2014/main" id="{8C0A599E-B0EC-4892-971A-EF01C2577645}"/>
              </a:ext>
            </a:extLst>
          </p:cNvPr>
          <p:cNvSpPr txBox="1"/>
          <p:nvPr/>
        </p:nvSpPr>
        <p:spPr>
          <a:xfrm>
            <a:off x="2418693" y="3552992"/>
            <a:ext cx="3270907" cy="954107"/>
          </a:xfrm>
          <a:prstGeom prst="rect">
            <a:avLst/>
          </a:prstGeom>
          <a:noFill/>
        </p:spPr>
        <p:txBody>
          <a:bodyPr wrap="square" rtlCol="0">
            <a:spAutoFit/>
          </a:bodyPr>
          <a:lstStyle/>
          <a:p>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Phasellus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hendrerit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facilisis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nisi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eget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consequat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Donec vitae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nunc</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risus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In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eu</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augue</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aliquam</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imperdiet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est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et,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accumsan</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ante.</a:t>
            </a:r>
            <a:endParaRPr lang="en-US" sz="1400" dirty="0">
              <a:latin typeface="Roboto" panose="02000000000000000000" pitchFamily="2" charset="0"/>
              <a:ea typeface="Roboto" panose="02000000000000000000" pitchFamily="2" charset="0"/>
              <a:cs typeface="Roboto" panose="02000000000000000000" pitchFamily="2" charset="0"/>
            </a:endParaRPr>
          </a:p>
        </p:txBody>
      </p:sp>
      <p:sp>
        <p:nvSpPr>
          <p:cNvPr id="31" name="TextBox 30">
            <a:extLst>
              <a:ext uri="{FF2B5EF4-FFF2-40B4-BE49-F238E27FC236}">
                <a16:creationId xmlns:a16="http://schemas.microsoft.com/office/drawing/2014/main" id="{44905DB4-ED7B-4B1E-A64E-B4CE9889E868}"/>
              </a:ext>
            </a:extLst>
          </p:cNvPr>
          <p:cNvSpPr txBox="1"/>
          <p:nvPr/>
        </p:nvSpPr>
        <p:spPr>
          <a:xfrm>
            <a:off x="6985048" y="2337567"/>
            <a:ext cx="3270907" cy="954107"/>
          </a:xfrm>
          <a:prstGeom prst="rect">
            <a:avLst/>
          </a:prstGeom>
          <a:noFill/>
        </p:spPr>
        <p:txBody>
          <a:bodyPr wrap="square" rtlCol="0">
            <a:spAutoFit/>
          </a:bodyPr>
          <a:lstStyle/>
          <a:p>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Phasellus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hendrerit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facilisis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nisi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eget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consequat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Donec vitae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nunc</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risus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In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eu</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augue</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aliquam</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imperdiet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est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et,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accumsan</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ante.</a:t>
            </a:r>
            <a:endParaRPr lang="en-US" sz="1400" dirty="0">
              <a:latin typeface="Roboto" panose="02000000000000000000" pitchFamily="2" charset="0"/>
              <a:ea typeface="Roboto" panose="02000000000000000000" pitchFamily="2" charset="0"/>
              <a:cs typeface="Roboto" panose="02000000000000000000" pitchFamily="2" charset="0"/>
            </a:endParaRPr>
          </a:p>
        </p:txBody>
      </p:sp>
      <p:sp>
        <p:nvSpPr>
          <p:cNvPr id="33" name="TextBox 32">
            <a:extLst>
              <a:ext uri="{FF2B5EF4-FFF2-40B4-BE49-F238E27FC236}">
                <a16:creationId xmlns:a16="http://schemas.microsoft.com/office/drawing/2014/main" id="{1D56AA56-8591-4E6D-A0F5-DC7B5936E687}"/>
              </a:ext>
            </a:extLst>
          </p:cNvPr>
          <p:cNvSpPr txBox="1"/>
          <p:nvPr/>
        </p:nvSpPr>
        <p:spPr>
          <a:xfrm>
            <a:off x="6985048" y="3514367"/>
            <a:ext cx="3270907" cy="954107"/>
          </a:xfrm>
          <a:prstGeom prst="rect">
            <a:avLst/>
          </a:prstGeom>
          <a:noFill/>
        </p:spPr>
        <p:txBody>
          <a:bodyPr wrap="square" rtlCol="0">
            <a:spAutoFit/>
          </a:bodyPr>
          <a:lstStyle/>
          <a:p>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Phasellus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hendrerit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facilisis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nisi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eget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consequat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Donec vitae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nunc</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risus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In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eu</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augue</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aliquam</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imperdiet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est</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et, </a:t>
            </a:r>
            <a:r>
              <a:rPr lang="en-US" sz="1400" b="0" i="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accumsan</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ante.</a:t>
            </a:r>
            <a:endParaRPr lang="en-US" sz="14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649257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1A72B-4E26-CC63-E628-DB6628AE570E}"/>
              </a:ext>
            </a:extLst>
          </p:cNvPr>
          <p:cNvSpPr>
            <a:spLocks noGrp="1"/>
          </p:cNvSpPr>
          <p:nvPr>
            <p:ph type="title"/>
          </p:nvPr>
        </p:nvSpPr>
        <p:spPr/>
        <p:txBody>
          <a:bodyPr/>
          <a:lstStyle/>
          <a:p>
            <a:r>
              <a:rPr lang="en-US" dirty="0">
                <a:effectLst>
                  <a:outerShdw blurRad="50800" dist="38100" dir="2700000" algn="tl" rotWithShape="0">
                    <a:schemeClr val="tx1">
                      <a:alpha val="40000"/>
                    </a:schemeClr>
                  </a:outerShdw>
                </a:effectLst>
              </a:rPr>
              <a:t>Title Option 3</a:t>
            </a:r>
          </a:p>
        </p:txBody>
      </p:sp>
      <p:sp>
        <p:nvSpPr>
          <p:cNvPr id="3" name="Content Placeholder 2">
            <a:extLst>
              <a:ext uri="{FF2B5EF4-FFF2-40B4-BE49-F238E27FC236}">
                <a16:creationId xmlns:a16="http://schemas.microsoft.com/office/drawing/2014/main" id="{B8933EB1-D64B-53F4-DF32-75E15F8CE04A}"/>
              </a:ext>
            </a:extLst>
          </p:cNvPr>
          <p:cNvSpPr>
            <a:spLocks noGrp="1"/>
          </p:cNvSpPr>
          <p:nvPr>
            <p:ph idx="1"/>
          </p:nvPr>
        </p:nvSpPr>
        <p:spPr/>
        <p:txBody>
          <a:bodyPr/>
          <a:lstStyle/>
          <a:p>
            <a:endParaRPr lang="en-US">
              <a:effectLst>
                <a:outerShdw blurRad="50800" dist="38100" dir="2700000" algn="tl" rotWithShape="0">
                  <a:schemeClr val="tx1">
                    <a:alpha val="40000"/>
                  </a:schemeClr>
                </a:outerShdw>
              </a:effectLst>
            </a:endParaRPr>
          </a:p>
        </p:txBody>
      </p:sp>
    </p:spTree>
    <p:extLst>
      <p:ext uri="{BB962C8B-B14F-4D97-AF65-F5344CB8AC3E}">
        <p14:creationId xmlns:p14="http://schemas.microsoft.com/office/powerpoint/2010/main" val="2110365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5B876-C2EB-5C2E-A424-5BD2F63011AA}"/>
              </a:ext>
            </a:extLst>
          </p:cNvPr>
          <p:cNvSpPr>
            <a:spLocks noGrp="1"/>
          </p:cNvSpPr>
          <p:nvPr>
            <p:ph type="title"/>
          </p:nvPr>
        </p:nvSpPr>
        <p:spPr>
          <a:xfrm>
            <a:off x="1642654" y="1948985"/>
            <a:ext cx="8906692" cy="2960028"/>
          </a:xfrm>
        </p:spPr>
        <p:txBody>
          <a:bodyPr/>
          <a:lstStyle/>
          <a:p>
            <a:pPr algn="ctr"/>
            <a:r>
              <a:rPr lang="en-US" dirty="0"/>
              <a:t>Content Blocks</a:t>
            </a:r>
          </a:p>
        </p:txBody>
      </p:sp>
    </p:spTree>
    <p:extLst>
      <p:ext uri="{BB962C8B-B14F-4D97-AF65-F5344CB8AC3E}">
        <p14:creationId xmlns:p14="http://schemas.microsoft.com/office/powerpoint/2010/main" val="136525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B86D15-F767-04EA-6B75-7E3D3D3BDC20}"/>
              </a:ext>
            </a:extLst>
          </p:cNvPr>
          <p:cNvSpPr>
            <a:spLocks noGrp="1"/>
          </p:cNvSpPr>
          <p:nvPr>
            <p:ph idx="1"/>
          </p:nvPr>
        </p:nvSpPr>
        <p:spPr/>
        <p:txBody>
          <a:bodyPr/>
          <a:lstStyle/>
          <a:p>
            <a:r>
              <a:rPr lang="en-US" dirty="0"/>
              <a:t>Main text – Navy Roboto 24px.</a:t>
            </a:r>
          </a:p>
          <a:p>
            <a:pPr lvl="1"/>
            <a:r>
              <a:rPr lang="en-US" sz="1800" dirty="0"/>
              <a:t>Example of a sub point. 18px Roboto</a:t>
            </a:r>
          </a:p>
          <a:p>
            <a:pPr lvl="1"/>
            <a:endParaRPr lang="en-US" dirty="0"/>
          </a:p>
          <a:p>
            <a:pPr lvl="1"/>
            <a:r>
              <a:rPr lang="en-US" dirty="0"/>
              <a:t>Subpoint example</a:t>
            </a:r>
          </a:p>
          <a:p>
            <a:pPr lvl="2"/>
            <a:r>
              <a:rPr lang="en-US" dirty="0"/>
              <a:t>Sub-sub point example the first</a:t>
            </a:r>
          </a:p>
          <a:p>
            <a:pPr lvl="2"/>
            <a:r>
              <a:rPr lang="en-US" dirty="0"/>
              <a:t>And the second</a:t>
            </a:r>
          </a:p>
        </p:txBody>
      </p:sp>
      <p:sp>
        <p:nvSpPr>
          <p:cNvPr id="3" name="Title 2">
            <a:extLst>
              <a:ext uri="{FF2B5EF4-FFF2-40B4-BE49-F238E27FC236}">
                <a16:creationId xmlns:a16="http://schemas.microsoft.com/office/drawing/2014/main" id="{B9440CB7-1E29-9893-FCEB-9947FCBE1484}"/>
              </a:ext>
            </a:extLst>
          </p:cNvPr>
          <p:cNvSpPr>
            <a:spLocks noGrp="1"/>
          </p:cNvSpPr>
          <p:nvPr>
            <p:ph type="title"/>
          </p:nvPr>
        </p:nvSpPr>
        <p:spPr/>
        <p:txBody>
          <a:bodyPr/>
          <a:lstStyle/>
          <a:p>
            <a:r>
              <a:rPr lang="en-US" dirty="0"/>
              <a:t>Headlines – 36pt Roboto Bold</a:t>
            </a:r>
          </a:p>
        </p:txBody>
      </p:sp>
    </p:spTree>
    <p:extLst>
      <p:ext uri="{BB962C8B-B14F-4D97-AF65-F5344CB8AC3E}">
        <p14:creationId xmlns:p14="http://schemas.microsoft.com/office/powerpoint/2010/main" val="820753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98A02-B3C7-8A20-70BE-F693F8298621}"/>
              </a:ext>
            </a:extLst>
          </p:cNvPr>
          <p:cNvSpPr>
            <a:spLocks noGrp="1"/>
          </p:cNvSpPr>
          <p:nvPr>
            <p:ph type="title"/>
          </p:nvPr>
        </p:nvSpPr>
        <p:spPr>
          <a:xfrm>
            <a:off x="381001" y="518884"/>
            <a:ext cx="3932767" cy="1189266"/>
          </a:xfrm>
        </p:spPr>
        <p:txBody>
          <a:bodyPr anchor="t"/>
          <a:lstStyle/>
          <a:p>
            <a:r>
              <a:rPr lang="en-US" dirty="0"/>
              <a:t>Headlines with Text and Images</a:t>
            </a:r>
          </a:p>
        </p:txBody>
      </p:sp>
      <p:pic>
        <p:nvPicPr>
          <p:cNvPr id="6" name="Content Placeholder 5" descr="A picture containing sky, outdoor, place of worship&#10;&#10;Description automatically generated">
            <a:extLst>
              <a:ext uri="{FF2B5EF4-FFF2-40B4-BE49-F238E27FC236}">
                <a16:creationId xmlns:a16="http://schemas.microsoft.com/office/drawing/2014/main" id="{F4A73DDE-F699-B26D-E132-539132C1948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624250" y="518884"/>
            <a:ext cx="7186749" cy="4789239"/>
          </a:xfrm>
        </p:spPr>
      </p:pic>
      <p:sp>
        <p:nvSpPr>
          <p:cNvPr id="4" name="Text Placeholder 3">
            <a:extLst>
              <a:ext uri="{FF2B5EF4-FFF2-40B4-BE49-F238E27FC236}">
                <a16:creationId xmlns:a16="http://schemas.microsoft.com/office/drawing/2014/main" id="{88C61021-43BE-6321-063C-E11195E7B4AC}"/>
              </a:ext>
            </a:extLst>
          </p:cNvPr>
          <p:cNvSpPr>
            <a:spLocks noGrp="1"/>
          </p:cNvSpPr>
          <p:nvPr>
            <p:ph type="body" sz="half" idx="2"/>
          </p:nvPr>
        </p:nvSpPr>
        <p:spPr>
          <a:xfrm>
            <a:off x="381001" y="1925599"/>
            <a:ext cx="3932767" cy="3382525"/>
          </a:xfrm>
        </p:spPr>
        <p:txBody>
          <a:bodyPr>
            <a:noAutofit/>
          </a:bodyPr>
          <a:lstStyle/>
          <a:p>
            <a:pPr>
              <a:lnSpc>
                <a:spcPct val="120000"/>
              </a:lnSpc>
            </a:pPr>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a:t>
            </a:r>
            <a:r>
              <a:rPr lang="en-US" sz="1400" dirty="0" err="1"/>
              <a:t>Nullam</a:t>
            </a:r>
            <a:r>
              <a:rPr lang="en-US" sz="1400" dirty="0"/>
              <a:t> </a:t>
            </a:r>
            <a:r>
              <a:rPr lang="en-US" sz="1400" dirty="0" err="1"/>
              <a:t>placerat</a:t>
            </a:r>
            <a:r>
              <a:rPr lang="en-US" sz="1400" dirty="0"/>
              <a:t> </a:t>
            </a:r>
            <a:r>
              <a:rPr lang="en-US" sz="1400" dirty="0" err="1"/>
              <a:t>purus</a:t>
            </a:r>
            <a:r>
              <a:rPr lang="en-US" sz="1400" dirty="0"/>
              <a:t> vitae </a:t>
            </a:r>
            <a:r>
              <a:rPr lang="en-US" sz="1400" dirty="0" err="1"/>
              <a:t>pellentesque</a:t>
            </a:r>
            <a:r>
              <a:rPr lang="en-US" sz="1400" dirty="0"/>
              <a:t> semper. Duis </a:t>
            </a:r>
            <a:r>
              <a:rPr lang="en-US" sz="1400" dirty="0" err="1"/>
              <a:t>urna</a:t>
            </a:r>
            <a:r>
              <a:rPr lang="en-US" sz="1400" dirty="0"/>
              <a:t> </a:t>
            </a:r>
            <a:r>
              <a:rPr lang="en-US" sz="1400" dirty="0" err="1"/>
              <a:t>tortor</a:t>
            </a:r>
            <a:r>
              <a:rPr lang="en-US" sz="1400" dirty="0"/>
              <a:t>, </a:t>
            </a:r>
            <a:r>
              <a:rPr lang="en-US" sz="1400" dirty="0" err="1"/>
              <a:t>aliquam</a:t>
            </a:r>
            <a:r>
              <a:rPr lang="en-US" sz="1400" dirty="0"/>
              <a:t> </a:t>
            </a:r>
            <a:r>
              <a:rPr lang="en-US" sz="1400" dirty="0" err="1"/>
              <a:t>eu</a:t>
            </a:r>
            <a:r>
              <a:rPr lang="en-US" sz="1400" dirty="0"/>
              <a:t> </a:t>
            </a:r>
            <a:r>
              <a:rPr lang="en-US" sz="1400" dirty="0" err="1"/>
              <a:t>urna</a:t>
            </a:r>
            <a:r>
              <a:rPr lang="en-US" sz="1400" dirty="0"/>
              <a:t> et, </a:t>
            </a:r>
            <a:r>
              <a:rPr lang="en-US" sz="1400" dirty="0" err="1"/>
              <a:t>mattis</a:t>
            </a:r>
            <a:r>
              <a:rPr lang="en-US" sz="1400" dirty="0"/>
              <a:t> </a:t>
            </a:r>
            <a:r>
              <a:rPr lang="en-US" sz="1400" dirty="0" err="1"/>
              <a:t>molestie</a:t>
            </a:r>
            <a:r>
              <a:rPr lang="en-US" sz="1400" dirty="0"/>
              <a:t> </a:t>
            </a:r>
            <a:r>
              <a:rPr lang="en-US" sz="1400" dirty="0" err="1"/>
              <a:t>orci</a:t>
            </a:r>
            <a:r>
              <a:rPr lang="en-US" sz="1400" dirty="0"/>
              <a:t>. Vestibulum ante ipsum </a:t>
            </a:r>
            <a:r>
              <a:rPr lang="en-US" sz="1400" dirty="0" err="1"/>
              <a:t>primis</a:t>
            </a:r>
            <a:r>
              <a:rPr lang="en-US" sz="1400" dirty="0"/>
              <a:t> in </a:t>
            </a:r>
            <a:r>
              <a:rPr lang="en-US" sz="1400" dirty="0" err="1"/>
              <a:t>faucibus</a:t>
            </a:r>
            <a:r>
              <a:rPr lang="en-US" sz="1400" dirty="0"/>
              <a:t> </a:t>
            </a:r>
            <a:r>
              <a:rPr lang="en-US" sz="1400" dirty="0" err="1"/>
              <a:t>orci</a:t>
            </a:r>
            <a:r>
              <a:rPr lang="en-US" sz="1400" dirty="0"/>
              <a:t> </a:t>
            </a:r>
            <a:r>
              <a:rPr lang="en-US" sz="1400" dirty="0" err="1"/>
              <a:t>luctus</a:t>
            </a:r>
            <a:r>
              <a:rPr lang="en-US" sz="1400" dirty="0"/>
              <a:t> et </a:t>
            </a:r>
            <a:r>
              <a:rPr lang="en-US" sz="1400" dirty="0" err="1"/>
              <a:t>ultrices</a:t>
            </a:r>
            <a:r>
              <a:rPr lang="en-US" sz="1400" dirty="0"/>
              <a:t> </a:t>
            </a:r>
            <a:r>
              <a:rPr lang="en-US" sz="1400" dirty="0" err="1"/>
              <a:t>posuere</a:t>
            </a:r>
            <a:r>
              <a:rPr lang="en-US" sz="1400" dirty="0"/>
              <a:t> </a:t>
            </a:r>
            <a:r>
              <a:rPr lang="en-US" sz="1400" dirty="0" err="1"/>
              <a:t>cubilia</a:t>
            </a:r>
            <a:r>
              <a:rPr lang="en-US" sz="1400" dirty="0"/>
              <a:t> </a:t>
            </a:r>
            <a:r>
              <a:rPr lang="en-US" sz="1400" dirty="0" err="1"/>
              <a:t>curae</a:t>
            </a:r>
            <a:r>
              <a:rPr lang="en-US" sz="1400" dirty="0"/>
              <a:t>; Cras tempus </a:t>
            </a:r>
            <a:r>
              <a:rPr lang="en-US" sz="1400" dirty="0" err="1"/>
              <a:t>neque</a:t>
            </a:r>
            <a:r>
              <a:rPr lang="en-US" sz="1400" dirty="0"/>
              <a:t> id ligula </a:t>
            </a:r>
            <a:r>
              <a:rPr lang="en-US" sz="1400" dirty="0" err="1"/>
              <a:t>commodo</a:t>
            </a:r>
            <a:r>
              <a:rPr lang="en-US" sz="1400" dirty="0"/>
              <a:t> </a:t>
            </a:r>
            <a:r>
              <a:rPr lang="en-US" sz="1400" dirty="0" err="1"/>
              <a:t>condimentum</a:t>
            </a:r>
            <a:r>
              <a:rPr lang="en-US" sz="1400" dirty="0"/>
              <a:t>. </a:t>
            </a:r>
            <a:r>
              <a:rPr lang="en-US" sz="1400" dirty="0" err="1"/>
              <a:t>Etiam</a:t>
            </a:r>
            <a:r>
              <a:rPr lang="en-US" sz="1400" dirty="0"/>
              <a:t> dui eros, </a:t>
            </a:r>
            <a:r>
              <a:rPr lang="en-US" sz="1400" dirty="0" err="1"/>
              <a:t>rutrum</a:t>
            </a:r>
            <a:r>
              <a:rPr lang="en-US" sz="1400" dirty="0"/>
              <a:t> et </a:t>
            </a:r>
            <a:r>
              <a:rPr lang="en-US" sz="1400" dirty="0" err="1"/>
              <a:t>tellus</a:t>
            </a:r>
            <a:r>
              <a:rPr lang="en-US" sz="1400" dirty="0"/>
              <a:t> at, maximus </a:t>
            </a:r>
            <a:r>
              <a:rPr lang="en-US" sz="1400" dirty="0" err="1"/>
              <a:t>finibus</a:t>
            </a:r>
            <a:r>
              <a:rPr lang="en-US" sz="1400" dirty="0"/>
              <a:t> dolor. </a:t>
            </a:r>
            <a:r>
              <a:rPr lang="en-US" sz="1400" dirty="0" err="1"/>
              <a:t>Fusce</a:t>
            </a:r>
            <a:r>
              <a:rPr lang="en-US" sz="1400" dirty="0"/>
              <a:t> </a:t>
            </a:r>
            <a:r>
              <a:rPr lang="en-US" sz="1400" dirty="0" err="1"/>
              <a:t>eget</a:t>
            </a:r>
            <a:r>
              <a:rPr lang="en-US" sz="1400" dirty="0"/>
              <a:t> </a:t>
            </a:r>
            <a:r>
              <a:rPr lang="en-US" sz="1400" dirty="0" err="1"/>
              <a:t>tellus</a:t>
            </a:r>
            <a:r>
              <a:rPr lang="en-US" sz="1400" dirty="0"/>
              <a:t> </a:t>
            </a:r>
            <a:r>
              <a:rPr lang="en-US" sz="1400" dirty="0" err="1"/>
              <a:t>euismod</a:t>
            </a:r>
            <a:r>
              <a:rPr lang="en-US" sz="1400" dirty="0"/>
              <a:t>, </a:t>
            </a:r>
            <a:r>
              <a:rPr lang="en-US" sz="1400" dirty="0" err="1"/>
              <a:t>volutpat</a:t>
            </a:r>
            <a:r>
              <a:rPr lang="en-US" sz="1400" dirty="0"/>
              <a:t> </a:t>
            </a:r>
            <a:r>
              <a:rPr lang="en-US" sz="1400" dirty="0" err="1"/>
              <a:t>orci</a:t>
            </a:r>
            <a:r>
              <a:rPr lang="en-US" sz="1400" dirty="0"/>
              <a:t> id, convallis lorem. Proin </a:t>
            </a:r>
            <a:r>
              <a:rPr lang="en-US" sz="1400" dirty="0" err="1"/>
              <a:t>ultricies</a:t>
            </a:r>
            <a:r>
              <a:rPr lang="en-US" sz="1400" dirty="0"/>
              <a:t> pharetra ligula vitae </a:t>
            </a:r>
            <a:r>
              <a:rPr lang="en-US" sz="1400" dirty="0" err="1"/>
              <a:t>blandit</a:t>
            </a:r>
            <a:r>
              <a:rPr lang="en-US" sz="1400" dirty="0"/>
              <a:t>. </a:t>
            </a:r>
            <a:r>
              <a:rPr lang="en-US" sz="1400" dirty="0" err="1"/>
              <a:t>Aliquam</a:t>
            </a:r>
            <a:r>
              <a:rPr lang="en-US" sz="1400" dirty="0"/>
              <a:t> </a:t>
            </a:r>
            <a:r>
              <a:rPr lang="en-US" sz="1400" dirty="0" err="1"/>
              <a:t>porttitor</a:t>
            </a:r>
            <a:r>
              <a:rPr lang="en-US" sz="1400" dirty="0"/>
              <a:t> mi </a:t>
            </a:r>
            <a:r>
              <a:rPr lang="en-US" sz="1400" dirty="0" err="1"/>
              <a:t>nec</a:t>
            </a:r>
            <a:r>
              <a:rPr lang="en-US" sz="1400" dirty="0"/>
              <a:t> </a:t>
            </a:r>
            <a:r>
              <a:rPr lang="en-US" sz="1400" dirty="0" err="1"/>
              <a:t>finibus</a:t>
            </a:r>
            <a:r>
              <a:rPr lang="en-US" sz="1400" dirty="0"/>
              <a:t> lacinia. </a:t>
            </a:r>
            <a:r>
              <a:rPr lang="en-US" sz="1400" dirty="0" err="1"/>
              <a:t>Curabitur</a:t>
            </a:r>
            <a:r>
              <a:rPr lang="en-US" sz="1400" dirty="0"/>
              <a:t> </a:t>
            </a:r>
            <a:r>
              <a:rPr lang="en-US" sz="1400" dirty="0" err="1"/>
              <a:t>pretium</a:t>
            </a:r>
            <a:r>
              <a:rPr lang="en-US" sz="1400" dirty="0"/>
              <a:t> convallis </a:t>
            </a:r>
            <a:r>
              <a:rPr lang="en-US" sz="1400" dirty="0" err="1"/>
              <a:t>tellus</a:t>
            </a:r>
            <a:r>
              <a:rPr lang="en-US" sz="1400" dirty="0"/>
              <a:t>, </a:t>
            </a:r>
            <a:r>
              <a:rPr lang="en-US" sz="1400" dirty="0" err="1"/>
              <a:t>eu</a:t>
            </a:r>
            <a:r>
              <a:rPr lang="en-US" sz="1400" dirty="0"/>
              <a:t> </a:t>
            </a:r>
            <a:r>
              <a:rPr lang="en-US" sz="1400" dirty="0" err="1"/>
              <a:t>egestas</a:t>
            </a:r>
            <a:r>
              <a:rPr lang="en-US" sz="1400" dirty="0"/>
              <a:t> nisi </a:t>
            </a:r>
            <a:r>
              <a:rPr lang="en-US" sz="1400" dirty="0" err="1"/>
              <a:t>tincidunt</a:t>
            </a:r>
            <a:r>
              <a:rPr lang="en-US" sz="1400" dirty="0"/>
              <a:t> </a:t>
            </a:r>
            <a:r>
              <a:rPr lang="en-US" sz="1400" dirty="0" err="1"/>
              <a:t>ut.</a:t>
            </a:r>
            <a:r>
              <a:rPr lang="en-US" sz="1400" dirty="0"/>
              <a:t> </a:t>
            </a:r>
          </a:p>
        </p:txBody>
      </p:sp>
    </p:spTree>
    <p:extLst>
      <p:ext uri="{BB962C8B-B14F-4D97-AF65-F5344CB8AC3E}">
        <p14:creationId xmlns:p14="http://schemas.microsoft.com/office/powerpoint/2010/main" val="2724052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A1DECB-6E05-DCE9-8DBE-E10A94C4B6C6}"/>
              </a:ext>
            </a:extLst>
          </p:cNvPr>
          <p:cNvPicPr>
            <a:picLocks noChangeAspect="1"/>
          </p:cNvPicPr>
          <p:nvPr/>
        </p:nvPicPr>
        <p:blipFill>
          <a:blip r:embed="rId3"/>
          <a:srcRect t="15" b="15"/>
          <a:stretch/>
        </p:blipFill>
        <p:spPr>
          <a:xfrm>
            <a:off x="0" y="3573"/>
            <a:ext cx="12179296" cy="6850854"/>
          </a:xfrm>
          <a:prstGeom prst="rect">
            <a:avLst/>
          </a:prstGeom>
        </p:spPr>
      </p:pic>
      <p:pic>
        <p:nvPicPr>
          <p:cNvPr id="3" name="Picture 2">
            <a:extLst>
              <a:ext uri="{FF2B5EF4-FFF2-40B4-BE49-F238E27FC236}">
                <a16:creationId xmlns:a16="http://schemas.microsoft.com/office/drawing/2014/main" id="{113F6911-D671-1D2D-E405-34C9B8639780}"/>
              </a:ext>
            </a:extLst>
          </p:cNvPr>
          <p:cNvPicPr>
            <a:picLocks noChangeAspect="1"/>
          </p:cNvPicPr>
          <p:nvPr/>
        </p:nvPicPr>
        <p:blipFill rotWithShape="1">
          <a:blip r:embed="rId4"/>
          <a:srcRect t="73770"/>
          <a:stretch/>
        </p:blipFill>
        <p:spPr>
          <a:xfrm>
            <a:off x="1" y="5059179"/>
            <a:ext cx="12191999" cy="1798821"/>
          </a:xfrm>
          <a:prstGeom prst="rect">
            <a:avLst/>
          </a:prstGeom>
        </p:spPr>
      </p:pic>
      <p:sp>
        <p:nvSpPr>
          <p:cNvPr id="6" name="Title 1">
            <a:extLst>
              <a:ext uri="{FF2B5EF4-FFF2-40B4-BE49-F238E27FC236}">
                <a16:creationId xmlns:a16="http://schemas.microsoft.com/office/drawing/2014/main" id="{B54F78F0-FB39-3A52-49A5-2DF62897BA39}"/>
              </a:ext>
            </a:extLst>
          </p:cNvPr>
          <p:cNvSpPr txBox="1">
            <a:spLocks/>
          </p:cNvSpPr>
          <p:nvPr/>
        </p:nvSpPr>
        <p:spPr>
          <a:xfrm>
            <a:off x="381000" y="200722"/>
            <a:ext cx="11430000" cy="1014761"/>
          </a:xfrm>
          <a:prstGeom prst="rect">
            <a:avLst/>
          </a:prstGeom>
        </p:spPr>
        <p:txBody>
          <a:bodyPr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r>
              <a:rPr lang="en-US" dirty="0">
                <a:solidFill>
                  <a:schemeClr val="bg1"/>
                </a:solidFill>
              </a:rPr>
              <a:t>Full Page Photo</a:t>
            </a:r>
          </a:p>
        </p:txBody>
      </p:sp>
    </p:spTree>
    <p:extLst>
      <p:ext uri="{BB962C8B-B14F-4D97-AF65-F5344CB8AC3E}">
        <p14:creationId xmlns:p14="http://schemas.microsoft.com/office/powerpoint/2010/main" val="2544581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F2D18-84AC-0C46-A67D-FB13595DAA34}"/>
              </a:ext>
            </a:extLst>
          </p:cNvPr>
          <p:cNvSpPr>
            <a:spLocks noGrp="1"/>
          </p:cNvSpPr>
          <p:nvPr>
            <p:ph type="title"/>
          </p:nvPr>
        </p:nvSpPr>
        <p:spPr/>
        <p:txBody>
          <a:bodyPr/>
          <a:lstStyle/>
          <a:p>
            <a:r>
              <a:rPr lang="en-US" dirty="0"/>
              <a:t>Charts</a:t>
            </a:r>
          </a:p>
        </p:txBody>
      </p:sp>
      <p:graphicFrame>
        <p:nvGraphicFramePr>
          <p:cNvPr id="5" name="Chart Placeholder 4">
            <a:extLst>
              <a:ext uri="{FF2B5EF4-FFF2-40B4-BE49-F238E27FC236}">
                <a16:creationId xmlns:a16="http://schemas.microsoft.com/office/drawing/2014/main" id="{12A627F4-5D87-8807-EB96-1F5FACBA86C1}"/>
              </a:ext>
            </a:extLst>
          </p:cNvPr>
          <p:cNvGraphicFramePr>
            <a:graphicFrameLocks noGrp="1"/>
          </p:cNvGraphicFramePr>
          <p:nvPr>
            <p:ph type="chart" sz="quarter" idx="12"/>
            <p:extLst>
              <p:ext uri="{D42A27DB-BD31-4B8C-83A1-F6EECF244321}">
                <p14:modId xmlns:p14="http://schemas.microsoft.com/office/powerpoint/2010/main" val="1760041381"/>
              </p:ext>
            </p:extLst>
          </p:nvPr>
        </p:nvGraphicFramePr>
        <p:xfrm>
          <a:off x="381000" y="1452944"/>
          <a:ext cx="7510463"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3525CACF-7353-A1EB-5028-32B60322A30B}"/>
              </a:ext>
            </a:extLst>
          </p:cNvPr>
          <p:cNvSpPr>
            <a:spLocks noGrp="1"/>
          </p:cNvSpPr>
          <p:nvPr>
            <p:ph type="body" sz="quarter" idx="13"/>
          </p:nvPr>
        </p:nvSpPr>
        <p:spPr/>
        <p:txBody>
          <a:bodyPr/>
          <a:lstStyle/>
          <a:p>
            <a:r>
              <a:rPr lang="en-US" dirty="0"/>
              <a:t>Captions for charts</a:t>
            </a:r>
          </a:p>
          <a:p>
            <a:r>
              <a:rPr lang="en-US" dirty="0"/>
              <a:t>Please use chart example designs on slides 14–17.</a:t>
            </a:r>
          </a:p>
        </p:txBody>
      </p:sp>
    </p:spTree>
    <p:extLst>
      <p:ext uri="{BB962C8B-B14F-4D97-AF65-F5344CB8AC3E}">
        <p14:creationId xmlns:p14="http://schemas.microsoft.com/office/powerpoint/2010/main" val="603904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C22EE-A230-AD8D-B2BE-FE460FE31976}"/>
              </a:ext>
            </a:extLst>
          </p:cNvPr>
          <p:cNvSpPr>
            <a:spLocks noGrp="1"/>
          </p:cNvSpPr>
          <p:nvPr>
            <p:ph type="title"/>
          </p:nvPr>
        </p:nvSpPr>
        <p:spPr>
          <a:xfrm>
            <a:off x="1642654" y="1948985"/>
            <a:ext cx="8906692" cy="2960028"/>
          </a:xfrm>
        </p:spPr>
        <p:txBody>
          <a:bodyPr/>
          <a:lstStyle/>
          <a:p>
            <a:pPr algn="ctr"/>
            <a:r>
              <a:rPr lang="en-US" dirty="0"/>
              <a:t>Shapes</a:t>
            </a:r>
          </a:p>
        </p:txBody>
      </p:sp>
    </p:spTree>
    <p:extLst>
      <p:ext uri="{BB962C8B-B14F-4D97-AF65-F5344CB8AC3E}">
        <p14:creationId xmlns:p14="http://schemas.microsoft.com/office/powerpoint/2010/main" val="2128202512"/>
      </p:ext>
    </p:extLst>
  </p:cSld>
  <p:clrMapOvr>
    <a:masterClrMapping/>
  </p:clrMapOvr>
</p:sld>
</file>

<file path=ppt/theme/theme1.xml><?xml version="1.0" encoding="utf-8"?>
<a:theme xmlns:a="http://schemas.openxmlformats.org/drawingml/2006/main" name="Title Page">
  <a:themeElements>
    <a:clrScheme name="Custom 1">
      <a:dk1>
        <a:srgbClr val="003057"/>
      </a:dk1>
      <a:lt1>
        <a:srgbClr val="FFFFFF"/>
      </a:lt1>
      <a:dk2>
        <a:srgbClr val="545859"/>
      </a:dk2>
      <a:lt2>
        <a:srgbClr val="D6DBD3"/>
      </a:lt2>
      <a:accent1>
        <a:srgbClr val="B3A369"/>
      </a:accent1>
      <a:accent2>
        <a:srgbClr val="64CCC9"/>
      </a:accent2>
      <a:accent3>
        <a:srgbClr val="A3D233"/>
      </a:accent3>
      <a:accent4>
        <a:srgbClr val="EAAA00"/>
      </a:accent4>
      <a:accent5>
        <a:srgbClr val="008C95"/>
      </a:accent5>
      <a:accent6>
        <a:srgbClr val="7800FF"/>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Tech_PPTtemplate_2021_wide" id="{E85096BA-033B-D848-B268-A76C8AE5D2A4}" vid="{1C4A0A5B-2267-F04A-B00C-3FCDF7CFA02E}"/>
    </a:ext>
  </a:extLst>
</a:theme>
</file>

<file path=ppt/theme/theme2.xml><?xml version="1.0" encoding="utf-8"?>
<a:theme xmlns:a="http://schemas.openxmlformats.org/drawingml/2006/main" name="Dividers">
  <a:themeElements>
    <a:clrScheme name="GA Tech 2021">
      <a:dk1>
        <a:srgbClr val="003057"/>
      </a:dk1>
      <a:lt1>
        <a:srgbClr val="FFFFFF"/>
      </a:lt1>
      <a:dk2>
        <a:srgbClr val="545859"/>
      </a:dk2>
      <a:lt2>
        <a:srgbClr val="D6DBD3"/>
      </a:lt2>
      <a:accent1>
        <a:srgbClr val="EAAA00"/>
      </a:accent1>
      <a:accent2>
        <a:srgbClr val="64CCC9"/>
      </a:accent2>
      <a:accent3>
        <a:srgbClr val="A3D233"/>
      </a:accent3>
      <a:accent4>
        <a:srgbClr val="7800FF"/>
      </a:accent4>
      <a:accent5>
        <a:srgbClr val="008C95"/>
      </a:accent5>
      <a:accent6>
        <a:srgbClr val="E04F3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Tech_PPTtemplate_2021_wide" id="{E85096BA-033B-D848-B268-A76C8AE5D2A4}" vid="{1C4A0A5B-2267-F04A-B00C-3FCDF7CFA02E}"/>
    </a:ext>
  </a:extLst>
</a:theme>
</file>

<file path=ppt/theme/theme3.xml><?xml version="1.0" encoding="utf-8"?>
<a:theme xmlns:a="http://schemas.openxmlformats.org/drawingml/2006/main" name="Content Page">
  <a:themeElements>
    <a:clrScheme name="GT Theme">
      <a:dk1>
        <a:srgbClr val="003057"/>
      </a:dk1>
      <a:lt1>
        <a:srgbClr val="FFFFFF"/>
      </a:lt1>
      <a:dk2>
        <a:srgbClr val="545859"/>
      </a:dk2>
      <a:lt2>
        <a:srgbClr val="D6DBD3"/>
      </a:lt2>
      <a:accent1>
        <a:srgbClr val="B3A369"/>
      </a:accent1>
      <a:accent2>
        <a:srgbClr val="003057"/>
      </a:accent2>
      <a:accent3>
        <a:srgbClr val="54585A"/>
      </a:accent3>
      <a:accent4>
        <a:srgbClr val="D6DBD4"/>
      </a:accent4>
      <a:accent5>
        <a:srgbClr val="F9F6E5"/>
      </a:accent5>
      <a:accent6>
        <a:srgbClr val="EAAA00"/>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Tech_PPTtemplate_2021_wide" id="{E85096BA-033B-D848-B268-A76C8AE5D2A4}" vid="{C86BDF43-62E5-5C4C-BBB8-C9F54843079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GATech_PPTtemplate_2021_wide</Template>
  <TotalTime>9911</TotalTime>
  <Words>1237</Words>
  <Application>Microsoft Macintosh PowerPoint</Application>
  <PresentationFormat>Widescreen</PresentationFormat>
  <Paragraphs>168</Paragraphs>
  <Slides>22</Slides>
  <Notes>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Roboto Slab</vt:lpstr>
      <vt:lpstr>Calibri</vt:lpstr>
      <vt:lpstr>Open Sans</vt:lpstr>
      <vt:lpstr>DIN 2014</vt:lpstr>
      <vt:lpstr>Roboto</vt:lpstr>
      <vt:lpstr>Arial</vt:lpstr>
      <vt:lpstr>DIN 2014 Bold</vt:lpstr>
      <vt:lpstr>Title Page</vt:lpstr>
      <vt:lpstr>Dividers</vt:lpstr>
      <vt:lpstr>Content Page</vt:lpstr>
      <vt:lpstr>Title Option 1</vt:lpstr>
      <vt:lpstr>Title Option 2</vt:lpstr>
      <vt:lpstr>Title Option 3</vt:lpstr>
      <vt:lpstr>Content Blocks</vt:lpstr>
      <vt:lpstr>Headlines – 36pt Roboto Bold</vt:lpstr>
      <vt:lpstr>Headlines with Text and Images</vt:lpstr>
      <vt:lpstr>PowerPoint Presentation</vt:lpstr>
      <vt:lpstr>Charts</vt:lpstr>
      <vt:lpstr>Shapes</vt:lpstr>
      <vt:lpstr>Hex Shape Options and Text Fill</vt:lpstr>
      <vt:lpstr>Hex Shape Examples</vt:lpstr>
      <vt:lpstr>Hex Shape Options and Text Fill</vt:lpstr>
      <vt:lpstr>Charts</vt:lpstr>
      <vt:lpstr>Charts</vt:lpstr>
      <vt:lpstr>Chart Sample 1</vt:lpstr>
      <vt:lpstr>Chart Sample 2</vt:lpstr>
      <vt:lpstr>Chart Sample 3</vt:lpstr>
      <vt:lpstr>Additional Chart Layouts</vt:lpstr>
      <vt:lpstr>Additional Chart Layouts Examples</vt:lpstr>
      <vt:lpstr>Icons</vt:lpstr>
      <vt:lpstr>Icons</vt:lpstr>
      <vt:lpstr>Icon Use Examples </vt:lpstr>
    </vt:vector>
  </TitlesOfParts>
  <Company>Georgia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Shapes and Charts  Style Guide</dc:title>
  <dc:creator>Perez, Raul N</dc:creator>
  <cp:lastModifiedBy>Ziemer, Mark</cp:lastModifiedBy>
  <cp:revision>28</cp:revision>
  <dcterms:created xsi:type="dcterms:W3CDTF">2022-08-24T13:02:54Z</dcterms:created>
  <dcterms:modified xsi:type="dcterms:W3CDTF">2022-09-30T20:17:13Z</dcterms:modified>
</cp:coreProperties>
</file>